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9" r:id="rId11"/>
    <p:sldId id="262" r:id="rId12"/>
    <p:sldId id="263" r:id="rId13"/>
    <p:sldId id="265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ez, Martin (CW-Idneo-services)" userId="659b559d-b2dd-457e-b089-c2714c870eae" providerId="ADAL" clId="{1A83F567-9FC8-4929-9A3B-AFBA35800F89}"/>
    <pc:docChg chg="undo custSel addSld delSld modSld sldOrd">
      <pc:chgData name="Perez, Martin (CW-Idneo-services)" userId="659b559d-b2dd-457e-b089-c2714c870eae" providerId="ADAL" clId="{1A83F567-9FC8-4929-9A3B-AFBA35800F89}" dt="2019-08-01T11:11:11.538" v="1612" actId="1076"/>
      <pc:docMkLst>
        <pc:docMk/>
      </pc:docMkLst>
      <pc:sldChg chg="addSp delSp modSp">
        <pc:chgData name="Perez, Martin (CW-Idneo-services)" userId="659b559d-b2dd-457e-b089-c2714c870eae" providerId="ADAL" clId="{1A83F567-9FC8-4929-9A3B-AFBA35800F89}" dt="2019-07-30T09:13:04.712" v="100" actId="478"/>
        <pc:sldMkLst>
          <pc:docMk/>
          <pc:sldMk cId="1203450391" sldId="256"/>
        </pc:sldMkLst>
        <pc:spChg chg="mod">
          <ac:chgData name="Perez, Martin (CW-Idneo-services)" userId="659b559d-b2dd-457e-b089-c2714c870eae" providerId="ADAL" clId="{1A83F567-9FC8-4929-9A3B-AFBA35800F89}" dt="2019-07-30T09:13:00.180" v="99" actId="207"/>
          <ac:spMkLst>
            <pc:docMk/>
            <pc:sldMk cId="1203450391" sldId="256"/>
            <ac:spMk id="2" creationId="{31D2AB84-0827-4D14-94CF-C2B1ABE610FC}"/>
          </ac:spMkLst>
        </pc:spChg>
        <pc:spChg chg="del">
          <ac:chgData name="Perez, Martin (CW-Idneo-services)" userId="659b559d-b2dd-457e-b089-c2714c870eae" providerId="ADAL" clId="{1A83F567-9FC8-4929-9A3B-AFBA35800F89}" dt="2019-07-30T09:13:04.712" v="100" actId="478"/>
          <ac:spMkLst>
            <pc:docMk/>
            <pc:sldMk cId="1203450391" sldId="256"/>
            <ac:spMk id="3" creationId="{429DD050-0977-40A0-A38B-FAA234755340}"/>
          </ac:spMkLst>
        </pc:spChg>
        <pc:spChg chg="del">
          <ac:chgData name="Perez, Martin (CW-Idneo-services)" userId="659b559d-b2dd-457e-b089-c2714c870eae" providerId="ADAL" clId="{1A83F567-9FC8-4929-9A3B-AFBA35800F89}" dt="2019-07-29T10:45:25.277" v="4" actId="478"/>
          <ac:spMkLst>
            <pc:docMk/>
            <pc:sldMk cId="1203450391" sldId="256"/>
            <ac:spMk id="4" creationId="{6E100150-1C66-42B3-AF1D-B530E576F418}"/>
          </ac:spMkLst>
        </pc:spChg>
        <pc:picChg chg="add mod">
          <ac:chgData name="Perez, Martin (CW-Idneo-services)" userId="659b559d-b2dd-457e-b089-c2714c870eae" providerId="ADAL" clId="{1A83F567-9FC8-4929-9A3B-AFBA35800F89}" dt="2019-07-29T10:45:41.167" v="8" actId="1076"/>
          <ac:picMkLst>
            <pc:docMk/>
            <pc:sldMk cId="1203450391" sldId="256"/>
            <ac:picMk id="6" creationId="{3B41537C-3601-4B6F-A1F6-AB6A784B702D}"/>
          </ac:picMkLst>
        </pc:picChg>
      </pc:sldChg>
      <pc:sldChg chg="addSp delSp modSp">
        <pc:chgData name="Perez, Martin (CW-Idneo-services)" userId="659b559d-b2dd-457e-b089-c2714c870eae" providerId="ADAL" clId="{1A83F567-9FC8-4929-9A3B-AFBA35800F89}" dt="2019-07-30T09:12:46.333" v="98" actId="1076"/>
        <pc:sldMkLst>
          <pc:docMk/>
          <pc:sldMk cId="209878740" sldId="257"/>
        </pc:sldMkLst>
        <pc:spChg chg="add mod">
          <ac:chgData name="Perez, Martin (CW-Idneo-services)" userId="659b559d-b2dd-457e-b089-c2714c870eae" providerId="ADAL" clId="{1A83F567-9FC8-4929-9A3B-AFBA35800F89}" dt="2019-07-30T09:12:46.333" v="98" actId="1076"/>
          <ac:spMkLst>
            <pc:docMk/>
            <pc:sldMk cId="209878740" sldId="257"/>
            <ac:spMk id="9" creationId="{0E5EEC14-2F7B-4D3A-932C-B4927198F21A}"/>
          </ac:spMkLst>
        </pc:spChg>
        <pc:picChg chg="add mod">
          <ac:chgData name="Perez, Martin (CW-Idneo-services)" userId="659b559d-b2dd-457e-b089-c2714c870eae" providerId="ADAL" clId="{1A83F567-9FC8-4929-9A3B-AFBA35800F89}" dt="2019-07-30T09:05:46.579" v="42" actId="1076"/>
          <ac:picMkLst>
            <pc:docMk/>
            <pc:sldMk cId="209878740" sldId="257"/>
            <ac:picMk id="4" creationId="{45F25EA8-1D6A-4B07-81D4-82B543317AE6}"/>
          </ac:picMkLst>
        </pc:picChg>
        <pc:picChg chg="add del mod">
          <ac:chgData name="Perez, Martin (CW-Idneo-services)" userId="659b559d-b2dd-457e-b089-c2714c870eae" providerId="ADAL" clId="{1A83F567-9FC8-4929-9A3B-AFBA35800F89}" dt="2019-07-30T09:10:20.626" v="48" actId="478"/>
          <ac:picMkLst>
            <pc:docMk/>
            <pc:sldMk cId="209878740" sldId="257"/>
            <ac:picMk id="6" creationId="{648FB86C-6073-4E1E-8D61-415CAC370FEE}"/>
          </ac:picMkLst>
        </pc:picChg>
        <pc:picChg chg="add mod">
          <ac:chgData name="Perez, Martin (CW-Idneo-services)" userId="659b559d-b2dd-457e-b089-c2714c870eae" providerId="ADAL" clId="{1A83F567-9FC8-4929-9A3B-AFBA35800F89}" dt="2019-07-30T09:12:46.333" v="98" actId="1076"/>
          <ac:picMkLst>
            <pc:docMk/>
            <pc:sldMk cId="209878740" sldId="257"/>
            <ac:picMk id="8" creationId="{22A2DFB1-F3E7-4315-A5F5-23CA1C0DE63D}"/>
          </ac:picMkLst>
        </pc:picChg>
      </pc:sldChg>
      <pc:sldChg chg="addSp delSp modSp delAnim modAnim">
        <pc:chgData name="Perez, Martin (CW-Idneo-services)" userId="659b559d-b2dd-457e-b089-c2714c870eae" providerId="ADAL" clId="{1A83F567-9FC8-4929-9A3B-AFBA35800F89}" dt="2019-08-01T10:45:16.046" v="1375"/>
        <pc:sldMkLst>
          <pc:docMk/>
          <pc:sldMk cId="4104100795" sldId="258"/>
        </pc:sldMkLst>
        <pc:spChg chg="mod">
          <ac:chgData name="Perez, Martin (CW-Idneo-services)" userId="659b559d-b2dd-457e-b089-c2714c870eae" providerId="ADAL" clId="{1A83F567-9FC8-4929-9A3B-AFBA35800F89}" dt="2019-07-30T09:50:22.171" v="482" actId="207"/>
          <ac:spMkLst>
            <pc:docMk/>
            <pc:sldMk cId="4104100795" sldId="258"/>
            <ac:spMk id="4" creationId="{DC00AEED-C1C3-499E-B407-E8FE8FD56F7E}"/>
          </ac:spMkLst>
        </pc:spChg>
        <pc:spChg chg="del">
          <ac:chgData name="Perez, Martin (CW-Idneo-services)" userId="659b559d-b2dd-457e-b089-c2714c870eae" providerId="ADAL" clId="{1A83F567-9FC8-4929-9A3B-AFBA35800F89}" dt="2019-07-30T09:21:28.776" v="101"/>
          <ac:spMkLst>
            <pc:docMk/>
            <pc:sldMk cId="4104100795" sldId="258"/>
            <ac:spMk id="6" creationId="{05B0B907-4E67-43F7-B7A2-78B1E85D46F1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5.150" v="167" actId="478"/>
          <ac:spMkLst>
            <pc:docMk/>
            <pc:sldMk cId="4104100795" sldId="258"/>
            <ac:spMk id="7" creationId="{23282FD8-AB2D-4B91-840C-7A308AAE5B05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5.150" v="167" actId="478"/>
          <ac:spMkLst>
            <pc:docMk/>
            <pc:sldMk cId="4104100795" sldId="258"/>
            <ac:spMk id="8" creationId="{8F34CD5F-FCEC-4E52-A205-49E57D7EFCA9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5.150" v="167" actId="478"/>
          <ac:spMkLst>
            <pc:docMk/>
            <pc:sldMk cId="4104100795" sldId="258"/>
            <ac:spMk id="9" creationId="{CD155F01-384F-4535-AC17-B5C2B788EBB8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5.150" v="167" actId="478"/>
          <ac:spMkLst>
            <pc:docMk/>
            <pc:sldMk cId="4104100795" sldId="258"/>
            <ac:spMk id="10" creationId="{CD1197AE-98E5-4757-BA4E-4C2C227E8355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5.150" v="167" actId="478"/>
          <ac:spMkLst>
            <pc:docMk/>
            <pc:sldMk cId="4104100795" sldId="258"/>
            <ac:spMk id="11" creationId="{7019747B-0F8E-4034-9160-9456FFB8EEF8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5.150" v="167" actId="478"/>
          <ac:spMkLst>
            <pc:docMk/>
            <pc:sldMk cId="4104100795" sldId="258"/>
            <ac:spMk id="12" creationId="{0D9E09CF-F9B8-4A89-A28C-E1CC565553C6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5.150" v="167" actId="478"/>
          <ac:spMkLst>
            <pc:docMk/>
            <pc:sldMk cId="4104100795" sldId="258"/>
            <ac:spMk id="13" creationId="{5FD53BF2-083B-49D7-ACC3-4EE76DB48877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5.150" v="167" actId="478"/>
          <ac:spMkLst>
            <pc:docMk/>
            <pc:sldMk cId="4104100795" sldId="258"/>
            <ac:spMk id="14" creationId="{A27514BD-1016-46BE-8D27-72D793AC3E93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5.150" v="167" actId="478"/>
          <ac:spMkLst>
            <pc:docMk/>
            <pc:sldMk cId="4104100795" sldId="258"/>
            <ac:spMk id="15" creationId="{468F22DA-C67C-4093-B1CA-144142C2C969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5.150" v="167" actId="478"/>
          <ac:spMkLst>
            <pc:docMk/>
            <pc:sldMk cId="4104100795" sldId="258"/>
            <ac:spMk id="16" creationId="{1A8AD22F-B723-4670-84C2-B0DF89692EFF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2.673" v="166" actId="478"/>
          <ac:spMkLst>
            <pc:docMk/>
            <pc:sldMk cId="4104100795" sldId="258"/>
            <ac:spMk id="17" creationId="{5DE35D6F-932F-427D-9B72-296F748568E1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2.673" v="166" actId="478"/>
          <ac:spMkLst>
            <pc:docMk/>
            <pc:sldMk cId="4104100795" sldId="258"/>
            <ac:spMk id="18" creationId="{6212F096-2BC2-46CC-8002-B8F44C3E834C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2.673" v="166" actId="478"/>
          <ac:spMkLst>
            <pc:docMk/>
            <pc:sldMk cId="4104100795" sldId="258"/>
            <ac:spMk id="19" creationId="{FEF38CA0-51AA-489F-B19F-14D4E99C7B67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2.673" v="166" actId="478"/>
          <ac:spMkLst>
            <pc:docMk/>
            <pc:sldMk cId="4104100795" sldId="258"/>
            <ac:spMk id="20" creationId="{4C1529CF-6F65-4860-95FE-5CF980E5448D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2.673" v="166" actId="478"/>
          <ac:spMkLst>
            <pc:docMk/>
            <pc:sldMk cId="4104100795" sldId="258"/>
            <ac:spMk id="21" creationId="{19D70419-356E-4940-A820-7D33A287E06E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2.673" v="166" actId="478"/>
          <ac:spMkLst>
            <pc:docMk/>
            <pc:sldMk cId="4104100795" sldId="258"/>
            <ac:spMk id="22" creationId="{A38EBC99-3E07-4A49-A575-4684E308AAC1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2.673" v="166" actId="478"/>
          <ac:spMkLst>
            <pc:docMk/>
            <pc:sldMk cId="4104100795" sldId="258"/>
            <ac:spMk id="23" creationId="{FD1786F3-BA1E-4171-9C86-43E5F3AF0D51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2.673" v="166" actId="478"/>
          <ac:spMkLst>
            <pc:docMk/>
            <pc:sldMk cId="4104100795" sldId="258"/>
            <ac:spMk id="24" creationId="{4FA5D7E8-7595-47A1-B8FD-8F7D97705869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2.673" v="166" actId="478"/>
          <ac:spMkLst>
            <pc:docMk/>
            <pc:sldMk cId="4104100795" sldId="258"/>
            <ac:spMk id="25" creationId="{7949C351-3A5D-4C2E-B168-C38F6A928C95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2.673" v="166" actId="478"/>
          <ac:spMkLst>
            <pc:docMk/>
            <pc:sldMk cId="4104100795" sldId="258"/>
            <ac:spMk id="26" creationId="{8FDA699F-D265-4E9D-84DA-96BECC06C6B4}"/>
          </ac:spMkLst>
        </pc:spChg>
        <pc:spChg chg="add del mod">
          <ac:chgData name="Perez, Martin (CW-Idneo-services)" userId="659b559d-b2dd-457e-b089-c2714c870eae" providerId="ADAL" clId="{1A83F567-9FC8-4929-9A3B-AFBA35800F89}" dt="2019-07-30T09:28:30.775" v="165" actId="478"/>
          <ac:spMkLst>
            <pc:docMk/>
            <pc:sldMk cId="4104100795" sldId="258"/>
            <ac:spMk id="28" creationId="{7CB3D851-5D51-448E-B642-9B059A4C782C}"/>
          </ac:spMkLst>
        </pc:spChg>
        <pc:spChg chg="add mod">
          <ac:chgData name="Perez, Martin (CW-Idneo-services)" userId="659b559d-b2dd-457e-b089-c2714c870eae" providerId="ADAL" clId="{1A83F567-9FC8-4929-9A3B-AFBA35800F89}" dt="2019-07-30T09:28:54.287" v="186" actId="20577"/>
          <ac:spMkLst>
            <pc:docMk/>
            <pc:sldMk cId="4104100795" sldId="258"/>
            <ac:spMk id="29" creationId="{C6EAD8A2-BA0E-4DA3-B18C-0464E76B3699}"/>
          </ac:spMkLst>
        </pc:spChg>
        <pc:spChg chg="add mod">
          <ac:chgData name="Perez, Martin (CW-Idneo-services)" userId="659b559d-b2dd-457e-b089-c2714c870eae" providerId="ADAL" clId="{1A83F567-9FC8-4929-9A3B-AFBA35800F89}" dt="2019-07-30T09:29:52.179" v="319" actId="20577"/>
          <ac:spMkLst>
            <pc:docMk/>
            <pc:sldMk cId="4104100795" sldId="258"/>
            <ac:spMk id="30" creationId="{C2921359-60FC-46D6-A600-FF0C5A2D1BF5}"/>
          </ac:spMkLst>
        </pc:spChg>
        <pc:picChg chg="add mod">
          <ac:chgData name="Perez, Martin (CW-Idneo-services)" userId="659b559d-b2dd-457e-b089-c2714c870eae" providerId="ADAL" clId="{1A83F567-9FC8-4929-9A3B-AFBA35800F89}" dt="2019-08-01T10:45:11.175" v="1374" actId="1076"/>
          <ac:picMkLst>
            <pc:docMk/>
            <pc:sldMk cId="4104100795" sldId="258"/>
            <ac:picMk id="2" creationId="{6E10FE46-5CFD-457E-BE64-2ABC23F6E3F8}"/>
          </ac:picMkLst>
        </pc:picChg>
        <pc:picChg chg="add del mod">
          <ac:chgData name="Perez, Martin (CW-Idneo-services)" userId="659b559d-b2dd-457e-b089-c2714c870eae" providerId="ADAL" clId="{1A83F567-9FC8-4929-9A3B-AFBA35800F89}" dt="2019-07-30T09:28:27.109" v="164" actId="478"/>
          <ac:picMkLst>
            <pc:docMk/>
            <pc:sldMk cId="4104100795" sldId="258"/>
            <ac:picMk id="2" creationId="{849479AE-AF93-4B90-B4FD-F3A842B92222}"/>
          </ac:picMkLst>
        </pc:picChg>
        <pc:picChg chg="add mod ord">
          <ac:chgData name="Perez, Martin (CW-Idneo-services)" userId="659b559d-b2dd-457e-b089-c2714c870eae" providerId="ADAL" clId="{1A83F567-9FC8-4929-9A3B-AFBA35800F89}" dt="2019-08-01T10:45:09.039" v="1373" actId="166"/>
          <ac:picMkLst>
            <pc:docMk/>
            <pc:sldMk cId="4104100795" sldId="258"/>
            <ac:picMk id="3" creationId="{0A197C64-5833-463E-AC77-E4AEBDE03D51}"/>
          </ac:picMkLst>
        </pc:picChg>
        <pc:picChg chg="add">
          <ac:chgData name="Perez, Martin (CW-Idneo-services)" userId="659b559d-b2dd-457e-b089-c2714c870eae" providerId="ADAL" clId="{1A83F567-9FC8-4929-9A3B-AFBA35800F89}" dt="2019-07-30T09:05:48.811" v="43"/>
          <ac:picMkLst>
            <pc:docMk/>
            <pc:sldMk cId="4104100795" sldId="258"/>
            <ac:picMk id="5" creationId="{1017DCA2-B031-41E6-9614-ED176FE317C9}"/>
          </ac:picMkLst>
        </pc:picChg>
      </pc:sldChg>
      <pc:sldChg chg="addSp delSp modSp add delAnim modAnim">
        <pc:chgData name="Perez, Martin (CW-Idneo-services)" userId="659b559d-b2dd-457e-b089-c2714c870eae" providerId="ADAL" clId="{1A83F567-9FC8-4929-9A3B-AFBA35800F89}" dt="2019-07-30T10:09:22.275" v="1353" actId="20577"/>
        <pc:sldMkLst>
          <pc:docMk/>
          <pc:sldMk cId="3549414571" sldId="259"/>
        </pc:sldMkLst>
        <pc:spChg chg="mod">
          <ac:chgData name="Perez, Martin (CW-Idneo-services)" userId="659b559d-b2dd-457e-b089-c2714c870eae" providerId="ADAL" clId="{1A83F567-9FC8-4929-9A3B-AFBA35800F89}" dt="2019-07-30T09:50:25.437" v="483" actId="207"/>
          <ac:spMkLst>
            <pc:docMk/>
            <pc:sldMk cId="3549414571" sldId="259"/>
            <ac:spMk id="4" creationId="{DC00AEED-C1C3-499E-B407-E8FE8FD56F7E}"/>
          </ac:spMkLst>
        </pc:spChg>
        <pc:spChg chg="add mod">
          <ac:chgData name="Perez, Martin (CW-Idneo-services)" userId="659b559d-b2dd-457e-b089-c2714c870eae" providerId="ADAL" clId="{1A83F567-9FC8-4929-9A3B-AFBA35800F89}" dt="2019-07-30T10:09:22.275" v="1353" actId="20577"/>
          <ac:spMkLst>
            <pc:docMk/>
            <pc:sldMk cId="3549414571" sldId="259"/>
            <ac:spMk id="28" creationId="{80AB8FDA-4855-4B90-8394-0CCE398B7336}"/>
          </ac:spMkLst>
        </pc:spChg>
        <pc:picChg chg="ord">
          <ac:chgData name="Perez, Martin (CW-Idneo-services)" userId="659b559d-b2dd-457e-b089-c2714c870eae" providerId="ADAL" clId="{1A83F567-9FC8-4929-9A3B-AFBA35800F89}" dt="2019-07-30T09:30:04.721" v="321" actId="167"/>
          <ac:picMkLst>
            <pc:docMk/>
            <pc:sldMk cId="3549414571" sldId="259"/>
            <ac:picMk id="2" creationId="{849479AE-AF93-4B90-B4FD-F3A842B92222}"/>
          </ac:picMkLst>
        </pc:picChg>
        <pc:picChg chg="del">
          <ac:chgData name="Perez, Martin (CW-Idneo-services)" userId="659b559d-b2dd-457e-b089-c2714c870eae" providerId="ADAL" clId="{1A83F567-9FC8-4929-9A3B-AFBA35800F89}" dt="2019-07-30T09:30:06.554" v="322" actId="478"/>
          <ac:picMkLst>
            <pc:docMk/>
            <pc:sldMk cId="3549414571" sldId="259"/>
            <ac:picMk id="3" creationId="{0A197C64-5833-463E-AC77-E4AEBDE03D51}"/>
          </ac:picMkLst>
        </pc:picChg>
        <pc:picChg chg="add del mod">
          <ac:chgData name="Perez, Martin (CW-Idneo-services)" userId="659b559d-b2dd-457e-b089-c2714c870eae" providerId="ADAL" clId="{1A83F567-9FC8-4929-9A3B-AFBA35800F89}" dt="2019-07-30T09:44:58.715" v="335"/>
          <ac:picMkLst>
            <pc:docMk/>
            <pc:sldMk cId="3549414571" sldId="259"/>
            <ac:picMk id="27" creationId="{380D7A0A-7ECB-4316-B6B6-F6B4FE886C57}"/>
          </ac:picMkLst>
        </pc:picChg>
      </pc:sldChg>
      <pc:sldChg chg="addSp delSp modSp add delAnim modAnim">
        <pc:chgData name="Perez, Martin (CW-Idneo-services)" userId="659b559d-b2dd-457e-b089-c2714c870eae" providerId="ADAL" clId="{1A83F567-9FC8-4929-9A3B-AFBA35800F89}" dt="2019-07-30T10:09:36.440" v="1367" actId="20577"/>
        <pc:sldMkLst>
          <pc:docMk/>
          <pc:sldMk cId="1689225233" sldId="260"/>
        </pc:sldMkLst>
        <pc:spChg chg="mod">
          <ac:chgData name="Perez, Martin (CW-Idneo-services)" userId="659b559d-b2dd-457e-b089-c2714c870eae" providerId="ADAL" clId="{1A83F567-9FC8-4929-9A3B-AFBA35800F89}" dt="2019-07-30T09:50:18.929" v="481" actId="207"/>
          <ac:spMkLst>
            <pc:docMk/>
            <pc:sldMk cId="1689225233" sldId="260"/>
            <ac:spMk id="4" creationId="{DC00AEED-C1C3-499E-B407-E8FE8FD56F7E}"/>
          </ac:spMkLst>
        </pc:spChg>
        <pc:spChg chg="add del mod">
          <ac:chgData name="Perez, Martin (CW-Idneo-services)" userId="659b559d-b2dd-457e-b089-c2714c870eae" providerId="ADAL" clId="{1A83F567-9FC8-4929-9A3B-AFBA35800F89}" dt="2019-07-30T09:44:31.671" v="328"/>
          <ac:spMkLst>
            <pc:docMk/>
            <pc:sldMk cId="1689225233" sldId="260"/>
            <ac:spMk id="6" creationId="{CFE6C960-CF2F-4CCA-816A-F10969462934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7" creationId="{23282FD8-AB2D-4B91-840C-7A308AAE5B05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8" creationId="{8F34CD5F-FCEC-4E52-A205-49E57D7EFCA9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9" creationId="{CD155F01-384F-4535-AC17-B5C2B788EBB8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10" creationId="{CD1197AE-98E5-4757-BA4E-4C2C227E8355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11" creationId="{7019747B-0F8E-4034-9160-9456FFB8EEF8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12" creationId="{0D9E09CF-F9B8-4A89-A28C-E1CC565553C6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13" creationId="{5FD53BF2-083B-49D7-ACC3-4EE76DB48877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14" creationId="{A27514BD-1016-46BE-8D27-72D793AC3E93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15" creationId="{468F22DA-C67C-4093-B1CA-144142C2C969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16" creationId="{1A8AD22F-B723-4670-84C2-B0DF89692EFF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17" creationId="{5DE35D6F-932F-427D-9B72-296F748568E1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18" creationId="{6212F096-2BC2-46CC-8002-B8F44C3E834C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19" creationId="{FEF38CA0-51AA-489F-B19F-14D4E99C7B67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20" creationId="{4C1529CF-6F65-4860-95FE-5CF980E5448D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21" creationId="{19D70419-356E-4940-A820-7D33A287E06E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22" creationId="{A38EBC99-3E07-4A49-A575-4684E308AAC1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23" creationId="{FD1786F3-BA1E-4171-9C86-43E5F3AF0D51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24" creationId="{4FA5D7E8-7595-47A1-B8FD-8F7D97705869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25" creationId="{7949C351-3A5D-4C2E-B168-C38F6A928C95}"/>
          </ac:spMkLst>
        </pc:spChg>
        <pc:spChg chg="del">
          <ac:chgData name="Perez, Martin (CW-Idneo-services)" userId="659b559d-b2dd-457e-b089-c2714c870eae" providerId="ADAL" clId="{1A83F567-9FC8-4929-9A3B-AFBA35800F89}" dt="2019-07-30T09:30:37.300" v="327" actId="478"/>
          <ac:spMkLst>
            <pc:docMk/>
            <pc:sldMk cId="1689225233" sldId="260"/>
            <ac:spMk id="26" creationId="{8FDA699F-D265-4E9D-84DA-96BECC06C6B4}"/>
          </ac:spMkLst>
        </pc:spChg>
        <pc:spChg chg="add del mod">
          <ac:chgData name="Perez, Martin (CW-Idneo-services)" userId="659b559d-b2dd-457e-b089-c2714c870eae" providerId="ADAL" clId="{1A83F567-9FC8-4929-9A3B-AFBA35800F89}" dt="2019-07-30T09:45:04.087" v="337" actId="478"/>
          <ac:spMkLst>
            <pc:docMk/>
            <pc:sldMk cId="1689225233" sldId="260"/>
            <ac:spMk id="28" creationId="{5AD16B0C-DE0A-4259-A5BD-BD4065DEE1DF}"/>
          </ac:spMkLst>
        </pc:spChg>
        <pc:spChg chg="add del mod">
          <ac:chgData name="Perez, Martin (CW-Idneo-services)" userId="659b559d-b2dd-457e-b089-c2714c870eae" providerId="ADAL" clId="{1A83F567-9FC8-4929-9A3B-AFBA35800F89}" dt="2019-07-30T09:45:23.052" v="339" actId="478"/>
          <ac:spMkLst>
            <pc:docMk/>
            <pc:sldMk cId="1689225233" sldId="260"/>
            <ac:spMk id="30" creationId="{14067AE8-8130-4BE8-BC9B-3F391BF07EF2}"/>
          </ac:spMkLst>
        </pc:spChg>
        <pc:spChg chg="add mod">
          <ac:chgData name="Perez, Martin (CW-Idneo-services)" userId="659b559d-b2dd-457e-b089-c2714c870eae" providerId="ADAL" clId="{1A83F567-9FC8-4929-9A3B-AFBA35800F89}" dt="2019-07-30T09:45:33.602" v="342" actId="14100"/>
          <ac:spMkLst>
            <pc:docMk/>
            <pc:sldMk cId="1689225233" sldId="260"/>
            <ac:spMk id="31" creationId="{E77DF38C-6F24-4057-8BBA-E5C22212F5A7}"/>
          </ac:spMkLst>
        </pc:spChg>
        <pc:spChg chg="add mod">
          <ac:chgData name="Perez, Martin (CW-Idneo-services)" userId="659b559d-b2dd-457e-b089-c2714c870eae" providerId="ADAL" clId="{1A83F567-9FC8-4929-9A3B-AFBA35800F89}" dt="2019-07-30T09:45:50.901" v="347" actId="14100"/>
          <ac:spMkLst>
            <pc:docMk/>
            <pc:sldMk cId="1689225233" sldId="260"/>
            <ac:spMk id="32" creationId="{271E3D33-ED99-496B-A92C-0198F5665522}"/>
          </ac:spMkLst>
        </pc:spChg>
        <pc:spChg chg="add mod">
          <ac:chgData name="Perez, Martin (CW-Idneo-services)" userId="659b559d-b2dd-457e-b089-c2714c870eae" providerId="ADAL" clId="{1A83F567-9FC8-4929-9A3B-AFBA35800F89}" dt="2019-07-30T09:46:02.218" v="352" actId="14100"/>
          <ac:spMkLst>
            <pc:docMk/>
            <pc:sldMk cId="1689225233" sldId="260"/>
            <ac:spMk id="33" creationId="{B062CEDB-1D82-44C1-8977-A9CB7CC0A083}"/>
          </ac:spMkLst>
        </pc:spChg>
        <pc:spChg chg="add mod">
          <ac:chgData name="Perez, Martin (CW-Idneo-services)" userId="659b559d-b2dd-457e-b089-c2714c870eae" providerId="ADAL" clId="{1A83F567-9FC8-4929-9A3B-AFBA35800F89}" dt="2019-07-30T10:09:36.440" v="1367" actId="20577"/>
          <ac:spMkLst>
            <pc:docMk/>
            <pc:sldMk cId="1689225233" sldId="260"/>
            <ac:spMk id="34" creationId="{C5EFC2DA-DBB7-405A-9D5B-633A68330544}"/>
          </ac:spMkLst>
        </pc:spChg>
        <pc:picChg chg="del mod">
          <ac:chgData name="Perez, Martin (CW-Idneo-services)" userId="659b559d-b2dd-457e-b089-c2714c870eae" providerId="ADAL" clId="{1A83F567-9FC8-4929-9A3B-AFBA35800F89}" dt="2019-07-30T09:30:32.077" v="326" actId="478"/>
          <ac:picMkLst>
            <pc:docMk/>
            <pc:sldMk cId="1689225233" sldId="260"/>
            <ac:picMk id="2" creationId="{849479AE-AF93-4B90-B4FD-F3A842B92222}"/>
          </ac:picMkLst>
        </pc:picChg>
        <pc:picChg chg="add del mod">
          <ac:chgData name="Perez, Martin (CW-Idneo-services)" userId="659b559d-b2dd-457e-b089-c2714c870eae" providerId="ADAL" clId="{1A83F567-9FC8-4929-9A3B-AFBA35800F89}" dt="2019-07-30T09:44:48.018" v="331"/>
          <ac:picMkLst>
            <pc:docMk/>
            <pc:sldMk cId="1689225233" sldId="260"/>
            <ac:picMk id="27" creationId="{23EF7B6F-2E40-47A9-810D-0F6022052B92}"/>
          </ac:picMkLst>
        </pc:picChg>
        <pc:picChg chg="add mod">
          <ac:chgData name="Perez, Martin (CW-Idneo-services)" userId="659b559d-b2dd-457e-b089-c2714c870eae" providerId="ADAL" clId="{1A83F567-9FC8-4929-9A3B-AFBA35800F89}" dt="2019-07-30T09:45:58.633" v="351" actId="1076"/>
          <ac:picMkLst>
            <pc:docMk/>
            <pc:sldMk cId="1689225233" sldId="260"/>
            <ac:picMk id="29" creationId="{F28BEE20-5B11-4361-A98B-3D4CEE67C2BC}"/>
          </ac:picMkLst>
        </pc:picChg>
      </pc:sldChg>
      <pc:sldChg chg="addSp delSp modSp add ord delAnim modAnim">
        <pc:chgData name="Perez, Martin (CW-Idneo-services)" userId="659b559d-b2dd-457e-b089-c2714c870eae" providerId="ADAL" clId="{1A83F567-9FC8-4929-9A3B-AFBA35800F89}" dt="2019-08-01T10:48:13.270" v="1450"/>
        <pc:sldMkLst>
          <pc:docMk/>
          <pc:sldMk cId="3679740587" sldId="261"/>
        </pc:sldMkLst>
        <pc:spChg chg="mod">
          <ac:chgData name="Perez, Martin (CW-Idneo-services)" userId="659b559d-b2dd-457e-b089-c2714c870eae" providerId="ADAL" clId="{1A83F567-9FC8-4929-9A3B-AFBA35800F89}" dt="2019-07-30T09:50:11.343" v="480" actId="207"/>
          <ac:spMkLst>
            <pc:docMk/>
            <pc:sldMk cId="3679740587" sldId="261"/>
            <ac:spMk id="4" creationId="{DC00AEED-C1C3-499E-B407-E8FE8FD56F7E}"/>
          </ac:spMkLst>
        </pc:spChg>
        <pc:spChg chg="add del mod">
          <ac:chgData name="Perez, Martin (CW-Idneo-services)" userId="659b559d-b2dd-457e-b089-c2714c870eae" providerId="ADAL" clId="{1A83F567-9FC8-4929-9A3B-AFBA35800F89}" dt="2019-08-01T10:45:49.040" v="1376" actId="478"/>
          <ac:spMkLst>
            <pc:docMk/>
            <pc:sldMk cId="3679740587" sldId="261"/>
            <ac:spMk id="7" creationId="{3BE7414B-0482-4CCC-8037-E0F579AA3A69}"/>
          </ac:spMkLst>
        </pc:spChg>
        <pc:spChg chg="add mod">
          <ac:chgData name="Perez, Martin (CW-Idneo-services)" userId="659b559d-b2dd-457e-b089-c2714c870eae" providerId="ADAL" clId="{1A83F567-9FC8-4929-9A3B-AFBA35800F89}" dt="2019-08-01T10:47:58.092" v="1449" actId="1076"/>
          <ac:spMkLst>
            <pc:docMk/>
            <pc:sldMk cId="3679740587" sldId="261"/>
            <ac:spMk id="11" creationId="{7B15978D-36FB-43C1-BC98-F68B50BF752A}"/>
          </ac:spMkLst>
        </pc:spChg>
        <pc:spChg chg="mod">
          <ac:chgData name="Perez, Martin (CW-Idneo-services)" userId="659b559d-b2dd-457e-b089-c2714c870eae" providerId="ADAL" clId="{1A83F567-9FC8-4929-9A3B-AFBA35800F89}" dt="2019-07-30T09:47:55.443" v="367" actId="20577"/>
          <ac:spMkLst>
            <pc:docMk/>
            <pc:sldMk cId="3679740587" sldId="261"/>
            <ac:spMk id="29" creationId="{C6EAD8A2-BA0E-4DA3-B18C-0464E76B3699}"/>
          </ac:spMkLst>
        </pc:spChg>
        <pc:spChg chg="mod">
          <ac:chgData name="Perez, Martin (CW-Idneo-services)" userId="659b559d-b2dd-457e-b089-c2714c870eae" providerId="ADAL" clId="{1A83F567-9FC8-4929-9A3B-AFBA35800F89}" dt="2019-08-01T10:46:27.611" v="1384" actId="14100"/>
          <ac:spMkLst>
            <pc:docMk/>
            <pc:sldMk cId="3679740587" sldId="261"/>
            <ac:spMk id="30" creationId="{C2921359-60FC-46D6-A600-FF0C5A2D1BF5}"/>
          </ac:spMkLst>
        </pc:spChg>
        <pc:picChg chg="del">
          <ac:chgData name="Perez, Martin (CW-Idneo-services)" userId="659b559d-b2dd-457e-b089-c2714c870eae" providerId="ADAL" clId="{1A83F567-9FC8-4929-9A3B-AFBA35800F89}" dt="2019-07-30T09:47:51.678" v="357" actId="478"/>
          <ac:picMkLst>
            <pc:docMk/>
            <pc:sldMk cId="3679740587" sldId="261"/>
            <ac:picMk id="3" creationId="{0A197C64-5833-463E-AC77-E4AEBDE03D51}"/>
          </ac:picMkLst>
        </pc:picChg>
        <pc:picChg chg="add mod">
          <ac:chgData name="Perez, Martin (CW-Idneo-services)" userId="659b559d-b2dd-457e-b089-c2714c870eae" providerId="ADAL" clId="{1A83F567-9FC8-4929-9A3B-AFBA35800F89}" dt="2019-08-01T10:46:42.575" v="1390" actId="1076"/>
          <ac:picMkLst>
            <pc:docMk/>
            <pc:sldMk cId="3679740587" sldId="261"/>
            <ac:picMk id="3" creationId="{6E4B5FBC-6E8A-4941-85D4-D08018CC2BCB}"/>
          </ac:picMkLst>
        </pc:picChg>
        <pc:picChg chg="add mod">
          <ac:chgData name="Perez, Martin (CW-Idneo-services)" userId="659b559d-b2dd-457e-b089-c2714c870eae" providerId="ADAL" clId="{1A83F567-9FC8-4929-9A3B-AFBA35800F89}" dt="2019-08-01T10:46:40.748" v="1389" actId="1076"/>
          <ac:picMkLst>
            <pc:docMk/>
            <pc:sldMk cId="3679740587" sldId="261"/>
            <ac:picMk id="8" creationId="{A3162AF3-08B7-401E-90E5-90E8EB84009C}"/>
          </ac:picMkLst>
        </pc:picChg>
      </pc:sldChg>
      <pc:sldChg chg="modSp add">
        <pc:chgData name="Perez, Martin (CW-Idneo-services)" userId="659b559d-b2dd-457e-b089-c2714c870eae" providerId="ADAL" clId="{1A83F567-9FC8-4929-9A3B-AFBA35800F89}" dt="2019-07-30T10:07:45.851" v="1324" actId="20577"/>
        <pc:sldMkLst>
          <pc:docMk/>
          <pc:sldMk cId="1340167751" sldId="262"/>
        </pc:sldMkLst>
        <pc:spChg chg="mod">
          <ac:chgData name="Perez, Martin (CW-Idneo-services)" userId="659b559d-b2dd-457e-b089-c2714c870eae" providerId="ADAL" clId="{1A83F567-9FC8-4929-9A3B-AFBA35800F89}" dt="2019-07-30T09:50:47.069" v="488" actId="207"/>
          <ac:spMkLst>
            <pc:docMk/>
            <pc:sldMk cId="1340167751" sldId="262"/>
            <ac:spMk id="4" creationId="{DC00AEED-C1C3-499E-B407-E8FE8FD56F7E}"/>
          </ac:spMkLst>
        </pc:spChg>
        <pc:spChg chg="mod">
          <ac:chgData name="Perez, Martin (CW-Idneo-services)" userId="659b559d-b2dd-457e-b089-c2714c870eae" providerId="ADAL" clId="{1A83F567-9FC8-4929-9A3B-AFBA35800F89}" dt="2019-07-30T09:50:51.840" v="501" actId="20577"/>
          <ac:spMkLst>
            <pc:docMk/>
            <pc:sldMk cId="1340167751" sldId="262"/>
            <ac:spMk id="29" creationId="{C6EAD8A2-BA0E-4DA3-B18C-0464E76B3699}"/>
          </ac:spMkLst>
        </pc:spChg>
        <pc:spChg chg="mod">
          <ac:chgData name="Perez, Martin (CW-Idneo-services)" userId="659b559d-b2dd-457e-b089-c2714c870eae" providerId="ADAL" clId="{1A83F567-9FC8-4929-9A3B-AFBA35800F89}" dt="2019-07-30T10:07:45.851" v="1324" actId="20577"/>
          <ac:spMkLst>
            <pc:docMk/>
            <pc:sldMk cId="1340167751" sldId="262"/>
            <ac:spMk id="30" creationId="{C2921359-60FC-46D6-A600-FF0C5A2D1BF5}"/>
          </ac:spMkLst>
        </pc:spChg>
      </pc:sldChg>
      <pc:sldChg chg="addSp delSp modSp add">
        <pc:chgData name="Perez, Martin (CW-Idneo-services)" userId="659b559d-b2dd-457e-b089-c2714c870eae" providerId="ADAL" clId="{1A83F567-9FC8-4929-9A3B-AFBA35800F89}" dt="2019-08-01T10:48:47.811" v="1457" actId="14100"/>
        <pc:sldMkLst>
          <pc:docMk/>
          <pc:sldMk cId="338866548" sldId="263"/>
        </pc:sldMkLst>
        <pc:spChg chg="mod">
          <ac:chgData name="Perez, Martin (CW-Idneo-services)" userId="659b559d-b2dd-457e-b089-c2714c870eae" providerId="ADAL" clId="{1A83F567-9FC8-4929-9A3B-AFBA35800F89}" dt="2019-07-30T09:52:52.855" v="616" actId="207"/>
          <ac:spMkLst>
            <pc:docMk/>
            <pc:sldMk cId="338866548" sldId="263"/>
            <ac:spMk id="4" creationId="{DC00AEED-C1C3-499E-B407-E8FE8FD56F7E}"/>
          </ac:spMkLst>
        </pc:spChg>
        <pc:spChg chg="add del mod">
          <ac:chgData name="Perez, Martin (CW-Idneo-services)" userId="659b559d-b2dd-457e-b089-c2714c870eae" providerId="ADAL" clId="{1A83F567-9FC8-4929-9A3B-AFBA35800F89}" dt="2019-08-01T10:48:29.083" v="1451" actId="478"/>
          <ac:spMkLst>
            <pc:docMk/>
            <pc:sldMk cId="338866548" sldId="263"/>
            <ac:spMk id="10" creationId="{F1B380A4-5F54-498B-AE6F-CABF14AB7C5D}"/>
          </ac:spMkLst>
        </pc:spChg>
        <pc:spChg chg="mod">
          <ac:chgData name="Perez, Martin (CW-Idneo-services)" userId="659b559d-b2dd-457e-b089-c2714c870eae" providerId="ADAL" clId="{1A83F567-9FC8-4929-9A3B-AFBA35800F89}" dt="2019-07-30T09:53:02.383" v="636" actId="20577"/>
          <ac:spMkLst>
            <pc:docMk/>
            <pc:sldMk cId="338866548" sldId="263"/>
            <ac:spMk id="29" creationId="{C6EAD8A2-BA0E-4DA3-B18C-0464E76B3699}"/>
          </ac:spMkLst>
        </pc:spChg>
        <pc:spChg chg="del mod">
          <ac:chgData name="Perez, Martin (CW-Idneo-services)" userId="659b559d-b2dd-457e-b089-c2714c870eae" providerId="ADAL" clId="{1A83F567-9FC8-4929-9A3B-AFBA35800F89}" dt="2019-07-30T09:53:57.763" v="638" actId="931"/>
          <ac:spMkLst>
            <pc:docMk/>
            <pc:sldMk cId="338866548" sldId="263"/>
            <ac:spMk id="30" creationId="{C2921359-60FC-46D6-A600-FF0C5A2D1BF5}"/>
          </ac:spMkLst>
        </pc:spChg>
        <pc:picChg chg="add mod">
          <ac:chgData name="Perez, Martin (CW-Idneo-services)" userId="659b559d-b2dd-457e-b089-c2714c870eae" providerId="ADAL" clId="{1A83F567-9FC8-4929-9A3B-AFBA35800F89}" dt="2019-08-01T10:48:43.420" v="1455" actId="1076"/>
          <ac:picMkLst>
            <pc:docMk/>
            <pc:sldMk cId="338866548" sldId="263"/>
            <ac:picMk id="3" creationId="{A16ED3DF-B5C9-4C61-B425-B86C33251544}"/>
          </ac:picMkLst>
        </pc:picChg>
        <pc:picChg chg="add mod">
          <ac:chgData name="Perez, Martin (CW-Idneo-services)" userId="659b559d-b2dd-457e-b089-c2714c870eae" providerId="ADAL" clId="{1A83F567-9FC8-4929-9A3B-AFBA35800F89}" dt="2019-08-01T10:48:47.811" v="1457" actId="14100"/>
          <ac:picMkLst>
            <pc:docMk/>
            <pc:sldMk cId="338866548" sldId="263"/>
            <ac:picMk id="6" creationId="{3F79E4BE-5194-471F-AE11-93AEE42D9F9B}"/>
          </ac:picMkLst>
        </pc:picChg>
        <pc:picChg chg="add del mod">
          <ac:chgData name="Perez, Martin (CW-Idneo-services)" userId="659b559d-b2dd-457e-b089-c2714c870eae" providerId="ADAL" clId="{1A83F567-9FC8-4929-9A3B-AFBA35800F89}" dt="2019-07-30T09:54:45.815" v="643" actId="478"/>
          <ac:picMkLst>
            <pc:docMk/>
            <pc:sldMk cId="338866548" sldId="263"/>
            <ac:picMk id="7" creationId="{DE1B5460-4D76-4009-9BD9-261116B29C49}"/>
          </ac:picMkLst>
        </pc:picChg>
        <pc:picChg chg="add mod">
          <ac:chgData name="Perez, Martin (CW-Idneo-services)" userId="659b559d-b2dd-457e-b089-c2714c870eae" providerId="ADAL" clId="{1A83F567-9FC8-4929-9A3B-AFBA35800F89}" dt="2019-07-30T09:56:24.457" v="645" actId="1076"/>
          <ac:picMkLst>
            <pc:docMk/>
            <pc:sldMk cId="338866548" sldId="263"/>
            <ac:picMk id="9" creationId="{EB8984A3-8BAF-4802-8C5D-82A51DB48820}"/>
          </ac:picMkLst>
        </pc:picChg>
      </pc:sldChg>
      <pc:sldChg chg="addSp delSp modSp add">
        <pc:chgData name="Perez, Martin (CW-Idneo-services)" userId="659b559d-b2dd-457e-b089-c2714c870eae" providerId="ADAL" clId="{1A83F567-9FC8-4929-9A3B-AFBA35800F89}" dt="2019-08-01T11:11:11.538" v="1612" actId="1076"/>
        <pc:sldMkLst>
          <pc:docMk/>
          <pc:sldMk cId="1105952403" sldId="265"/>
        </pc:sldMkLst>
        <pc:spChg chg="mod">
          <ac:chgData name="Perez, Martin (CW-Idneo-services)" userId="659b559d-b2dd-457e-b089-c2714c870eae" providerId="ADAL" clId="{1A83F567-9FC8-4929-9A3B-AFBA35800F89}" dt="2019-07-30T09:57:29.424" v="698" actId="207"/>
          <ac:spMkLst>
            <pc:docMk/>
            <pc:sldMk cId="1105952403" sldId="265"/>
            <ac:spMk id="4" creationId="{DC00AEED-C1C3-499E-B407-E8FE8FD56F7E}"/>
          </ac:spMkLst>
        </pc:spChg>
        <pc:spChg chg="add mod">
          <ac:chgData name="Perez, Martin (CW-Idneo-services)" userId="659b559d-b2dd-457e-b089-c2714c870eae" providerId="ADAL" clId="{1A83F567-9FC8-4929-9A3B-AFBA35800F89}" dt="2019-08-01T11:10:52.224" v="1603" actId="1076"/>
          <ac:spMkLst>
            <pc:docMk/>
            <pc:sldMk cId="1105952403" sldId="265"/>
            <ac:spMk id="6" creationId="{0D2061EE-D188-4968-9572-61D2655EFA5D}"/>
          </ac:spMkLst>
        </pc:spChg>
        <pc:spChg chg="add del mod">
          <ac:chgData name="Perez, Martin (CW-Idneo-services)" userId="659b559d-b2dd-457e-b089-c2714c870eae" providerId="ADAL" clId="{1A83F567-9FC8-4929-9A3B-AFBA35800F89}" dt="2019-07-30T09:57:47.385" v="714" actId="478"/>
          <ac:spMkLst>
            <pc:docMk/>
            <pc:sldMk cId="1105952403" sldId="265"/>
            <ac:spMk id="6" creationId="{B56DF85A-9057-412F-B9F7-D7A549BD9C4C}"/>
          </ac:spMkLst>
        </pc:spChg>
        <pc:spChg chg="add mod">
          <ac:chgData name="Perez, Martin (CW-Idneo-services)" userId="659b559d-b2dd-457e-b089-c2714c870eae" providerId="ADAL" clId="{1A83F567-9FC8-4929-9A3B-AFBA35800F89}" dt="2019-08-01T11:10:47.876" v="1602" actId="20577"/>
          <ac:spMkLst>
            <pc:docMk/>
            <pc:sldMk cId="1105952403" sldId="265"/>
            <ac:spMk id="7" creationId="{7CAD4D0C-ECE7-488C-A548-8A138CB64504}"/>
          </ac:spMkLst>
        </pc:spChg>
        <pc:spChg chg="add mod">
          <ac:chgData name="Perez, Martin (CW-Idneo-services)" userId="659b559d-b2dd-457e-b089-c2714c870eae" providerId="ADAL" clId="{1A83F567-9FC8-4929-9A3B-AFBA35800F89}" dt="2019-08-01T11:11:02.306" v="1607" actId="1076"/>
          <ac:spMkLst>
            <pc:docMk/>
            <pc:sldMk cId="1105952403" sldId="265"/>
            <ac:spMk id="8" creationId="{E7FA1CC5-6CBF-431E-B37B-77536BC85C9A}"/>
          </ac:spMkLst>
        </pc:spChg>
        <pc:spChg chg="add mod">
          <ac:chgData name="Perez, Martin (CW-Idneo-services)" userId="659b559d-b2dd-457e-b089-c2714c870eae" providerId="ADAL" clId="{1A83F567-9FC8-4929-9A3B-AFBA35800F89}" dt="2019-08-01T11:11:11.538" v="1612" actId="1076"/>
          <ac:spMkLst>
            <pc:docMk/>
            <pc:sldMk cId="1105952403" sldId="265"/>
            <ac:spMk id="9" creationId="{9D022A12-40ED-465E-B34E-28D1A4CF312A}"/>
          </ac:spMkLst>
        </pc:spChg>
        <pc:spChg chg="del">
          <ac:chgData name="Perez, Martin (CW-Idneo-services)" userId="659b559d-b2dd-457e-b089-c2714c870eae" providerId="ADAL" clId="{1A83F567-9FC8-4929-9A3B-AFBA35800F89}" dt="2019-07-30T09:57:48.810" v="715" actId="478"/>
          <ac:spMkLst>
            <pc:docMk/>
            <pc:sldMk cId="1105952403" sldId="265"/>
            <ac:spMk id="10" creationId="{F1B380A4-5F54-498B-AE6F-CABF14AB7C5D}"/>
          </ac:spMkLst>
        </pc:spChg>
        <pc:spChg chg="add mod">
          <ac:chgData name="Perez, Martin (CW-Idneo-services)" userId="659b559d-b2dd-457e-b089-c2714c870eae" providerId="ADAL" clId="{1A83F567-9FC8-4929-9A3B-AFBA35800F89}" dt="2019-08-01T11:10:10.385" v="1570" actId="5793"/>
          <ac:spMkLst>
            <pc:docMk/>
            <pc:sldMk cId="1105952403" sldId="265"/>
            <ac:spMk id="11" creationId="{08B8C596-0A2A-4037-8A2A-7E65A0E18F9A}"/>
          </ac:spMkLst>
        </pc:spChg>
        <pc:spChg chg="mod">
          <ac:chgData name="Perez, Martin (CW-Idneo-services)" userId="659b559d-b2dd-457e-b089-c2714c870eae" providerId="ADAL" clId="{1A83F567-9FC8-4929-9A3B-AFBA35800F89}" dt="2019-07-30T09:57:34.127" v="711" actId="20577"/>
          <ac:spMkLst>
            <pc:docMk/>
            <pc:sldMk cId="1105952403" sldId="265"/>
            <ac:spMk id="29" creationId="{C6EAD8A2-BA0E-4DA3-B18C-0464E76B3699}"/>
          </ac:spMkLst>
        </pc:spChg>
        <pc:picChg chg="del">
          <ac:chgData name="Perez, Martin (CW-Idneo-services)" userId="659b559d-b2dd-457e-b089-c2714c870eae" providerId="ADAL" clId="{1A83F567-9FC8-4929-9A3B-AFBA35800F89}" dt="2019-07-30T09:57:36.393" v="712" actId="478"/>
          <ac:picMkLst>
            <pc:docMk/>
            <pc:sldMk cId="1105952403" sldId="265"/>
            <ac:picMk id="3" creationId="{A16ED3DF-B5C9-4C61-B425-B86C33251544}"/>
          </ac:picMkLst>
        </pc:picChg>
        <pc:picChg chg="del">
          <ac:chgData name="Perez, Martin (CW-Idneo-services)" userId="659b559d-b2dd-457e-b089-c2714c870eae" providerId="ADAL" clId="{1A83F567-9FC8-4929-9A3B-AFBA35800F89}" dt="2019-07-30T09:57:49.439" v="716" actId="478"/>
          <ac:picMkLst>
            <pc:docMk/>
            <pc:sldMk cId="1105952403" sldId="265"/>
            <ac:picMk id="9" creationId="{EB8984A3-8BAF-4802-8C5D-82A51DB48820}"/>
          </ac:picMkLst>
        </pc:picChg>
      </pc:sldChg>
      <pc:sldChg chg="addSp modSp add modAnim">
        <pc:chgData name="Perez, Martin (CW-Idneo-services)" userId="659b559d-b2dd-457e-b089-c2714c870eae" providerId="ADAL" clId="{1A83F567-9FC8-4929-9A3B-AFBA35800F89}" dt="2019-08-01T10:56:40.731" v="1514"/>
        <pc:sldMkLst>
          <pc:docMk/>
          <pc:sldMk cId="4292526293" sldId="267"/>
        </pc:sldMkLst>
        <pc:spChg chg="add mod">
          <ac:chgData name="Perez, Martin (CW-Idneo-services)" userId="659b559d-b2dd-457e-b089-c2714c870eae" providerId="ADAL" clId="{1A83F567-9FC8-4929-9A3B-AFBA35800F89}" dt="2019-08-01T10:50:53.469" v="1495" actId="207"/>
          <ac:spMkLst>
            <pc:docMk/>
            <pc:sldMk cId="4292526293" sldId="267"/>
            <ac:spMk id="2" creationId="{594A4962-E755-4BE0-97DE-FB8085D7EDD1}"/>
          </ac:spMkLst>
        </pc:spChg>
        <pc:spChg chg="mod">
          <ac:chgData name="Perez, Martin (CW-Idneo-services)" userId="659b559d-b2dd-457e-b089-c2714c870eae" providerId="ADAL" clId="{1A83F567-9FC8-4929-9A3B-AFBA35800F89}" dt="2019-07-30T10:00:02.567" v="890" actId="207"/>
          <ac:spMkLst>
            <pc:docMk/>
            <pc:sldMk cId="4292526293" sldId="267"/>
            <ac:spMk id="4" creationId="{DC00AEED-C1C3-499E-B407-E8FE8FD56F7E}"/>
          </ac:spMkLst>
        </pc:spChg>
        <pc:spChg chg="mod">
          <ac:chgData name="Perez, Martin (CW-Idneo-services)" userId="659b559d-b2dd-457e-b089-c2714c870eae" providerId="ADAL" clId="{1A83F567-9FC8-4929-9A3B-AFBA35800F89}" dt="2019-08-01T10:50:25.115" v="1490" actId="20577"/>
          <ac:spMkLst>
            <pc:docMk/>
            <pc:sldMk cId="4292526293" sldId="267"/>
            <ac:spMk id="11" creationId="{08B8C596-0A2A-4037-8A2A-7E65A0E18F9A}"/>
          </ac:spMkLst>
        </pc:spChg>
        <pc:spChg chg="mod">
          <ac:chgData name="Perez, Martin (CW-Idneo-services)" userId="659b559d-b2dd-457e-b089-c2714c870eae" providerId="ADAL" clId="{1A83F567-9FC8-4929-9A3B-AFBA35800F89}" dt="2019-07-30T10:00:13.921" v="933" actId="20577"/>
          <ac:spMkLst>
            <pc:docMk/>
            <pc:sldMk cId="4292526293" sldId="267"/>
            <ac:spMk id="29" creationId="{C6EAD8A2-BA0E-4DA3-B18C-0464E76B3699}"/>
          </ac:spMkLst>
        </pc:spChg>
        <pc:picChg chg="add mod">
          <ac:chgData name="Perez, Martin (CW-Idneo-services)" userId="659b559d-b2dd-457e-b089-c2714c870eae" providerId="ADAL" clId="{1A83F567-9FC8-4929-9A3B-AFBA35800F89}" dt="2019-08-01T10:56:22.981" v="1509" actId="1076"/>
          <ac:picMkLst>
            <pc:docMk/>
            <pc:sldMk cId="4292526293" sldId="267"/>
            <ac:picMk id="3" creationId="{7135CAB4-CB5A-4814-B4F5-5D0ADCFDE737}"/>
          </ac:picMkLst>
        </pc:picChg>
        <pc:picChg chg="add mod">
          <ac:chgData name="Perez, Martin (CW-Idneo-services)" userId="659b559d-b2dd-457e-b089-c2714c870eae" providerId="ADAL" clId="{1A83F567-9FC8-4929-9A3B-AFBA35800F89}" dt="2019-08-01T10:56:33.416" v="1512" actId="1076"/>
          <ac:picMkLst>
            <pc:docMk/>
            <pc:sldMk cId="4292526293" sldId="267"/>
            <ac:picMk id="6" creationId="{5FD93425-2739-40CB-87AC-9901730CEF7F}"/>
          </ac:picMkLst>
        </pc:picChg>
      </pc:sldChg>
      <pc:sldChg chg="addSp delSp modSp add ord modAnim">
        <pc:chgData name="Perez, Martin (CW-Idneo-services)" userId="659b559d-b2dd-457e-b089-c2714c870eae" providerId="ADAL" clId="{1A83F567-9FC8-4929-9A3B-AFBA35800F89}" dt="2019-08-01T10:52:04.545" v="1502"/>
        <pc:sldMkLst>
          <pc:docMk/>
          <pc:sldMk cId="264132753" sldId="268"/>
        </pc:sldMkLst>
        <pc:spChg chg="mod">
          <ac:chgData name="Perez, Martin (CW-Idneo-services)" userId="659b559d-b2dd-457e-b089-c2714c870eae" providerId="ADAL" clId="{1A83F567-9FC8-4929-9A3B-AFBA35800F89}" dt="2019-07-30T10:02:00.644" v="1083" actId="1076"/>
          <ac:spMkLst>
            <pc:docMk/>
            <pc:sldMk cId="264132753" sldId="268"/>
            <ac:spMk id="2" creationId="{31D2AB84-0827-4D14-94CF-C2B1ABE610FC}"/>
          </ac:spMkLst>
        </pc:spChg>
        <pc:spChg chg="add del mod">
          <ac:chgData name="Perez, Martin (CW-Idneo-services)" userId="659b559d-b2dd-457e-b089-c2714c870eae" providerId="ADAL" clId="{1A83F567-9FC8-4929-9A3B-AFBA35800F89}" dt="2019-08-01T10:51:34.788" v="1496" actId="478"/>
          <ac:spMkLst>
            <pc:docMk/>
            <pc:sldMk cId="264132753" sldId="268"/>
            <ac:spMk id="4" creationId="{339ED942-09BA-4677-BCE4-A62BAE297DDC}"/>
          </ac:spMkLst>
        </pc:spChg>
        <pc:picChg chg="add mod">
          <ac:chgData name="Perez, Martin (CW-Idneo-services)" userId="659b559d-b2dd-457e-b089-c2714c870eae" providerId="ADAL" clId="{1A83F567-9FC8-4929-9A3B-AFBA35800F89}" dt="2019-08-01T10:51:50.038" v="1500" actId="1076"/>
          <ac:picMkLst>
            <pc:docMk/>
            <pc:sldMk cId="264132753" sldId="268"/>
            <ac:picMk id="5" creationId="{AABE2687-7A81-4034-8413-EBCDD7D7514A}"/>
          </ac:picMkLst>
        </pc:picChg>
      </pc:sldChg>
      <pc:sldChg chg="addSp delSp modSp add modAnim">
        <pc:chgData name="Perez, Martin (CW-Idneo-services)" userId="659b559d-b2dd-457e-b089-c2714c870eae" providerId="ADAL" clId="{1A83F567-9FC8-4929-9A3B-AFBA35800F89}" dt="2019-07-30T10:09:47.873" v="1368"/>
        <pc:sldMkLst>
          <pc:docMk/>
          <pc:sldMk cId="2618622475" sldId="269"/>
        </pc:sldMkLst>
        <pc:spChg chg="del">
          <ac:chgData name="Perez, Martin (CW-Idneo-services)" userId="659b559d-b2dd-457e-b089-c2714c870eae" providerId="ADAL" clId="{1A83F567-9FC8-4929-9A3B-AFBA35800F89}" dt="2019-07-30T10:02:38.463" v="1100" actId="478"/>
          <ac:spMkLst>
            <pc:docMk/>
            <pc:sldMk cId="2618622475" sldId="269"/>
            <ac:spMk id="7" creationId="{3BE7414B-0482-4CCC-8037-E0F579AA3A69}"/>
          </ac:spMkLst>
        </pc:spChg>
        <pc:spChg chg="add del mod">
          <ac:chgData name="Perez, Martin (CW-Idneo-services)" userId="659b559d-b2dd-457e-b089-c2714c870eae" providerId="ADAL" clId="{1A83F567-9FC8-4929-9A3B-AFBA35800F89}" dt="2019-07-30T10:05:54.512" v="1179" actId="478"/>
          <ac:spMkLst>
            <pc:docMk/>
            <pc:sldMk cId="2618622475" sldId="269"/>
            <ac:spMk id="16" creationId="{711D494D-672C-42DA-8484-9AEBFE61D2C6}"/>
          </ac:spMkLst>
        </pc:spChg>
        <pc:spChg chg="add mod">
          <ac:chgData name="Perez, Martin (CW-Idneo-services)" userId="659b559d-b2dd-457e-b089-c2714c870eae" providerId="ADAL" clId="{1A83F567-9FC8-4929-9A3B-AFBA35800F89}" dt="2019-07-30T10:06:20.134" v="1183" actId="1076"/>
          <ac:spMkLst>
            <pc:docMk/>
            <pc:sldMk cId="2618622475" sldId="269"/>
            <ac:spMk id="17" creationId="{4A36F585-2FA2-4157-9C28-27BE8A637A43}"/>
          </ac:spMkLst>
        </pc:spChg>
        <pc:spChg chg="add mod">
          <ac:chgData name="Perez, Martin (CW-Idneo-services)" userId="659b559d-b2dd-457e-b089-c2714c870eae" providerId="ADAL" clId="{1A83F567-9FC8-4929-9A3B-AFBA35800F89}" dt="2019-07-30T10:06:20.134" v="1183" actId="1076"/>
          <ac:spMkLst>
            <pc:docMk/>
            <pc:sldMk cId="2618622475" sldId="269"/>
            <ac:spMk id="18" creationId="{9634F9AD-4358-4C8E-A8D0-585BFF911991}"/>
          </ac:spMkLst>
        </pc:spChg>
        <pc:spChg chg="del">
          <ac:chgData name="Perez, Martin (CW-Idneo-services)" userId="659b559d-b2dd-457e-b089-c2714c870eae" providerId="ADAL" clId="{1A83F567-9FC8-4929-9A3B-AFBA35800F89}" dt="2019-07-30T10:05:52.175" v="1178" actId="478"/>
          <ac:spMkLst>
            <pc:docMk/>
            <pc:sldMk cId="2618622475" sldId="269"/>
            <ac:spMk id="29" creationId="{C6EAD8A2-BA0E-4DA3-B18C-0464E76B3699}"/>
          </ac:spMkLst>
        </pc:spChg>
        <pc:spChg chg="del mod">
          <ac:chgData name="Perez, Martin (CW-Idneo-services)" userId="659b559d-b2dd-457e-b089-c2714c870eae" providerId="ADAL" clId="{1A83F567-9FC8-4929-9A3B-AFBA35800F89}" dt="2019-07-30T10:02:57.027" v="1102" actId="931"/>
          <ac:spMkLst>
            <pc:docMk/>
            <pc:sldMk cId="2618622475" sldId="269"/>
            <ac:spMk id="30" creationId="{C2921359-60FC-46D6-A600-FF0C5A2D1BF5}"/>
          </ac:spMkLst>
        </pc:spChg>
        <pc:picChg chg="add mod">
          <ac:chgData name="Perez, Martin (CW-Idneo-services)" userId="659b559d-b2dd-457e-b089-c2714c870eae" providerId="ADAL" clId="{1A83F567-9FC8-4929-9A3B-AFBA35800F89}" dt="2019-07-30T10:06:27.205" v="1185" actId="1076"/>
          <ac:picMkLst>
            <pc:docMk/>
            <pc:sldMk cId="2618622475" sldId="269"/>
            <ac:picMk id="3" creationId="{9B25C326-50C2-4BFB-B223-58E27708A578}"/>
          </ac:picMkLst>
        </pc:picChg>
        <pc:picChg chg="add mod">
          <ac:chgData name="Perez, Martin (CW-Idneo-services)" userId="659b559d-b2dd-457e-b089-c2714c870eae" providerId="ADAL" clId="{1A83F567-9FC8-4929-9A3B-AFBA35800F89}" dt="2019-07-30T10:06:27.205" v="1185" actId="1076"/>
          <ac:picMkLst>
            <pc:docMk/>
            <pc:sldMk cId="2618622475" sldId="269"/>
            <ac:picMk id="8" creationId="{772AC61C-C4FB-4B6D-99CE-D12D0F128D69}"/>
          </ac:picMkLst>
        </pc:picChg>
        <pc:picChg chg="add mod">
          <ac:chgData name="Perez, Martin (CW-Idneo-services)" userId="659b559d-b2dd-457e-b089-c2714c870eae" providerId="ADAL" clId="{1A83F567-9FC8-4929-9A3B-AFBA35800F89}" dt="2019-07-30T10:06:27.205" v="1185" actId="1076"/>
          <ac:picMkLst>
            <pc:docMk/>
            <pc:sldMk cId="2618622475" sldId="269"/>
            <ac:picMk id="10" creationId="{FDF54F3D-56C6-4A67-AE15-48EC19A93F38}"/>
          </ac:picMkLst>
        </pc:picChg>
        <pc:picChg chg="add mod">
          <ac:chgData name="Perez, Martin (CW-Idneo-services)" userId="659b559d-b2dd-457e-b089-c2714c870eae" providerId="ADAL" clId="{1A83F567-9FC8-4929-9A3B-AFBA35800F89}" dt="2019-07-30T10:06:31.001" v="1186" actId="1076"/>
          <ac:picMkLst>
            <pc:docMk/>
            <pc:sldMk cId="2618622475" sldId="269"/>
            <ac:picMk id="12" creationId="{55DECEAB-F66A-47E5-A21D-9516F76B0E3E}"/>
          </ac:picMkLst>
        </pc:picChg>
        <pc:cxnChg chg="add mod">
          <ac:chgData name="Perez, Martin (CW-Idneo-services)" userId="659b559d-b2dd-457e-b089-c2714c870eae" providerId="ADAL" clId="{1A83F567-9FC8-4929-9A3B-AFBA35800F89}" dt="2019-07-30T10:06:23.018" v="1184" actId="14100"/>
          <ac:cxnSpMkLst>
            <pc:docMk/>
            <pc:sldMk cId="2618622475" sldId="269"/>
            <ac:cxnSpMk id="14" creationId="{3487388B-69C6-496F-B2B7-CCD1FC176F1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F26B-7E3B-4219-BA68-5D22526FE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D2E9D-FC49-45A8-93AB-893A96343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B19CD-7B71-4D8F-B064-0144D5B4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5F2FF-A43D-49F7-80D7-1747F2773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318DE-68E5-4109-ACB9-4274BBF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53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93107-E625-4DD0-BC1C-F14484FF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5357E-C437-49D1-AB6B-9949D69A9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3EADA-77D8-4719-8D26-5B6553F3C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EB05B-8280-488C-B123-37C6BB68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0D630-D239-4F32-A97E-10838EB1E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5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7757B-B21F-4793-9B1E-180B60074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011C2-55EB-44F3-8CFA-1403AE88A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DD29B-C6D9-47A1-950C-F8AC12C2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25C7A-C33C-458F-8880-3A0C58BA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205F-F4E1-4F88-93F9-1D05113F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8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FEEF6-3AE7-425B-A6A7-152AB1E4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215BF-9BC0-4AF2-A717-1C2048640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E0C29-C31B-4F01-8B41-880302F1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9D5EC-0543-43A2-8082-528556736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620F-27B5-4CAA-AE3A-CDCE0760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1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EABC-1D79-496D-A4B8-4037E16E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49087-A4CF-4D86-A929-A76521626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1B77-3AF8-4D12-8278-1B213093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96A0-13FE-4192-B03C-FBD1B5A8A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17A97-0F3C-4438-B80F-98B27521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7D54-1B5A-407F-A874-050DD4DF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2F26A-0A55-495C-BA35-09E989DA4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BFBA4-709E-45EC-9B99-D63EE5F07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3E6FC-7E23-417D-8F7F-C1ADDBCB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DD1EC-70C8-43FB-9B05-91B532B9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97DEE-4601-44E1-8290-9768750D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9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C216-941E-41A5-98A2-AB0605EF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DFFC4-3E3D-4F8A-A926-129AF1362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DBFCF-DC9F-4190-90D2-083AD5036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FD0EE-A45F-452F-B482-BD82C3B11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2FF5D-74B7-44AF-AB92-1016BCDF7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4B4268-4DAD-4FFC-B7FA-90A4381D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9CA8FD-C592-47EB-A9F5-3D8E4B5E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6E7E5-B139-4776-8AED-60BC14BB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5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DEC7-A455-4375-A81C-BE383A5D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958EB-FD99-4177-9FE5-5F2D28A9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BB452-EA32-49C4-83A8-F6C2910B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2F64A-ED33-4758-B254-C59A5E88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4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3F103-8CF0-4309-A7E6-8C128AAB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85106-82CA-4E27-898D-85F28133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54D86-FAA7-4D68-A597-EE4A7453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25161-992E-4F46-8710-F0E997D70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231E2-610F-47B3-ACE6-55A212F0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B98F9-4944-4A94-BBBD-795907955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80EC9-FE4B-492D-AF60-60CE79FBE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1119B-C991-45CD-9A14-19279FB4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78257-743C-4CE1-B9D7-56E33FAAB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6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7BE4-BD97-4665-B258-6ECE26D9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348AD-6F80-487E-8086-50D55BCA8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FAD12-2CBB-441B-82A0-B3B58FD1B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4D991-BBCB-47D9-94EC-24E6247A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934A4-5C4D-4CDD-BF46-E54C192C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C000B-CC6B-442C-926B-FD5AEE1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2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E6648-93A7-402C-BE2C-7E671A39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E7083-A304-4515-A7DA-CF5781307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CCE99-591E-44FB-8DCB-6AE85197C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9062A-84FD-4E82-AA9F-D020F93820E3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90B25-8E39-4DAD-86F2-D1A56B643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52F2B-A557-4400-A389-2093B7CD3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87A1E-FDDB-4B5A-A876-38324F4C2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4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2AB84-0827-4D14-94CF-C2B1ABE61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416842" cy="23876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VOD data analysis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1537C-3601-4B6F-A1F6-AB6A784B7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20" y="4273045"/>
            <a:ext cx="2334126" cy="98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0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0AEED-C1C3-499E-B407-E8FE8FD56F7E}"/>
              </a:ext>
            </a:extLst>
          </p:cNvPr>
          <p:cNvSpPr txBox="1"/>
          <p:nvPr/>
        </p:nvSpPr>
        <p:spPr>
          <a:xfrm>
            <a:off x="85725" y="365125"/>
            <a:ext cx="13906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origen</a:t>
            </a:r>
          </a:p>
          <a:p>
            <a:endParaRPr lang="es-ES" sz="1600" dirty="0"/>
          </a:p>
          <a:p>
            <a:r>
              <a:rPr lang="es-ES" sz="1600" dirty="0"/>
              <a:t>Datos analizados</a:t>
            </a:r>
          </a:p>
          <a:p>
            <a:endParaRPr lang="es-ES" sz="1600" dirty="0"/>
          </a:p>
          <a:p>
            <a:r>
              <a:rPr lang="es-ES" sz="1600" dirty="0"/>
              <a:t>Conclusiones</a:t>
            </a:r>
          </a:p>
          <a:p>
            <a:endParaRPr lang="es-ES" sz="1600" dirty="0"/>
          </a:p>
          <a:p>
            <a:r>
              <a:rPr lang="es-ES" sz="1600" dirty="0"/>
              <a:t>Herramientas</a:t>
            </a:r>
          </a:p>
          <a:p>
            <a:r>
              <a:rPr lang="es-ES" sz="1600" dirty="0"/>
              <a:t>Usadas</a:t>
            </a:r>
          </a:p>
          <a:p>
            <a:endParaRPr lang="es-ES" sz="1600" dirty="0"/>
          </a:p>
          <a:p>
            <a:r>
              <a:rPr lang="es-ES" sz="1600" dirty="0">
                <a:solidFill>
                  <a:schemeClr val="bg2"/>
                </a:solidFill>
              </a:rPr>
              <a:t>Posibilidades</a:t>
            </a:r>
          </a:p>
          <a:p>
            <a:endParaRPr lang="es-ES" sz="1600" dirty="0"/>
          </a:p>
          <a:p>
            <a:r>
              <a:rPr lang="es-ES" sz="1600" dirty="0"/>
              <a:t>Ventajas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7DCA2-B031-41E6-9614-ED176FE3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6963"/>
            <a:ext cx="1566314" cy="66081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6EAD8A2-BA0E-4DA3-B18C-0464E76B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6" y="365125"/>
            <a:ext cx="8947484" cy="597401"/>
          </a:xfrm>
        </p:spPr>
        <p:txBody>
          <a:bodyPr>
            <a:normAutofit fontScale="90000"/>
          </a:bodyPr>
          <a:lstStyle/>
          <a:p>
            <a:r>
              <a:rPr lang="es-ES" dirty="0"/>
              <a:t>Posibilidades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8C596-0A2A-4037-8A2A-7E65A0E18F9A}"/>
              </a:ext>
            </a:extLst>
          </p:cNvPr>
          <p:cNvSpPr txBox="1">
            <a:spLocks/>
          </p:cNvSpPr>
          <p:nvPr/>
        </p:nvSpPr>
        <p:spPr>
          <a:xfrm>
            <a:off x="2406316" y="1114926"/>
            <a:ext cx="8947484" cy="5062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Análisis de datos por etiquetas</a:t>
            </a:r>
          </a:p>
          <a:p>
            <a:r>
              <a:rPr lang="es-ES" dirty="0"/>
              <a:t>Productoras más visitadas</a:t>
            </a:r>
          </a:p>
          <a:p>
            <a:r>
              <a:rPr lang="es-ES" dirty="0"/>
              <a:t>Actores y actrices más populares</a:t>
            </a:r>
          </a:p>
          <a:p>
            <a:pPr marL="0" indent="0">
              <a:buNone/>
            </a:pPr>
            <a:r>
              <a:rPr lang="es-ES" dirty="0"/>
              <a:t>Análisis para mejorar la posición de la película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061EE-D188-4968-9572-61D2655EFA5D}"/>
              </a:ext>
            </a:extLst>
          </p:cNvPr>
          <p:cNvSpPr txBox="1">
            <a:spLocks/>
          </p:cNvSpPr>
          <p:nvPr/>
        </p:nvSpPr>
        <p:spPr>
          <a:xfrm>
            <a:off x="2971528" y="4382220"/>
            <a:ext cx="3124472" cy="136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Análisis para mejorar la posición de la película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AD4D0C-ECE7-488C-A548-8A138CB64504}"/>
              </a:ext>
            </a:extLst>
          </p:cNvPr>
          <p:cNvSpPr txBox="1">
            <a:spLocks/>
          </p:cNvSpPr>
          <p:nvPr/>
        </p:nvSpPr>
        <p:spPr>
          <a:xfrm>
            <a:off x="7867563" y="4382220"/>
            <a:ext cx="3124472" cy="136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Análisis para mejorar la creación de contenido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7FA1CC5-6CBF-431E-B37B-77536BC85C9A}"/>
              </a:ext>
            </a:extLst>
          </p:cNvPr>
          <p:cNvSpPr/>
          <p:nvPr/>
        </p:nvSpPr>
        <p:spPr>
          <a:xfrm rot="18923361">
            <a:off x="7125810" y="3513970"/>
            <a:ext cx="482353" cy="585926"/>
          </a:xfrm>
          <a:prstGeom prst="downArrow">
            <a:avLst/>
          </a:prstGeom>
          <a:solidFill>
            <a:srgbClr val="AA1D1D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D022A12-40ED-465E-B34E-28D1A4CF312A}"/>
              </a:ext>
            </a:extLst>
          </p:cNvPr>
          <p:cNvSpPr/>
          <p:nvPr/>
        </p:nvSpPr>
        <p:spPr>
          <a:xfrm rot="2429806">
            <a:off x="5444780" y="3512501"/>
            <a:ext cx="482353" cy="585926"/>
          </a:xfrm>
          <a:prstGeom prst="downArrow">
            <a:avLst/>
          </a:prstGeom>
          <a:solidFill>
            <a:srgbClr val="AA1D1D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5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0AEED-C1C3-499E-B407-E8FE8FD56F7E}"/>
              </a:ext>
            </a:extLst>
          </p:cNvPr>
          <p:cNvSpPr txBox="1"/>
          <p:nvPr/>
        </p:nvSpPr>
        <p:spPr>
          <a:xfrm>
            <a:off x="85725" y="365125"/>
            <a:ext cx="13906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origen</a:t>
            </a:r>
          </a:p>
          <a:p>
            <a:endParaRPr lang="es-ES" sz="1600" dirty="0"/>
          </a:p>
          <a:p>
            <a:r>
              <a:rPr lang="es-ES" sz="1600" dirty="0"/>
              <a:t>Datos analizados</a:t>
            </a:r>
          </a:p>
          <a:p>
            <a:endParaRPr lang="es-ES" sz="1600" dirty="0"/>
          </a:p>
          <a:p>
            <a:r>
              <a:rPr lang="es-ES" sz="1600" dirty="0"/>
              <a:t>Conclusiones</a:t>
            </a:r>
          </a:p>
          <a:p>
            <a:endParaRPr lang="es-ES" sz="1600" dirty="0"/>
          </a:p>
          <a:p>
            <a:r>
              <a:rPr lang="es-ES" sz="1600" dirty="0"/>
              <a:t>Herramientas</a:t>
            </a:r>
          </a:p>
          <a:p>
            <a:r>
              <a:rPr lang="es-ES" sz="1600" dirty="0"/>
              <a:t>Usadas</a:t>
            </a:r>
          </a:p>
          <a:p>
            <a:endParaRPr lang="es-ES" sz="1600" dirty="0"/>
          </a:p>
          <a:p>
            <a:r>
              <a:rPr lang="es-ES" sz="1600" dirty="0"/>
              <a:t>Posibilidades</a:t>
            </a:r>
          </a:p>
          <a:p>
            <a:endParaRPr lang="es-ES" sz="1600" dirty="0"/>
          </a:p>
          <a:p>
            <a:r>
              <a:rPr lang="es-ES" sz="1600" dirty="0">
                <a:solidFill>
                  <a:schemeClr val="bg2"/>
                </a:solidFill>
              </a:rPr>
              <a:t>Ventajas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7DCA2-B031-41E6-9614-ED176FE3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6963"/>
            <a:ext cx="1566314" cy="66081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6EAD8A2-BA0E-4DA3-B18C-0464E76B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6" y="365125"/>
            <a:ext cx="8947484" cy="597401"/>
          </a:xfrm>
        </p:spPr>
        <p:txBody>
          <a:bodyPr>
            <a:normAutofit fontScale="90000"/>
          </a:bodyPr>
          <a:lstStyle/>
          <a:p>
            <a:r>
              <a:rPr lang="es-ES" dirty="0"/>
              <a:t>Ventajas de uso de análisis de datos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8C596-0A2A-4037-8A2A-7E65A0E18F9A}"/>
              </a:ext>
            </a:extLst>
          </p:cNvPr>
          <p:cNvSpPr txBox="1">
            <a:spLocks/>
          </p:cNvSpPr>
          <p:nvPr/>
        </p:nvSpPr>
        <p:spPr>
          <a:xfrm>
            <a:off x="2406316" y="1114926"/>
            <a:ext cx="8947484" cy="5062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Acceso a multitud de información</a:t>
            </a:r>
          </a:p>
          <a:p>
            <a:r>
              <a:rPr lang="es-ES" dirty="0"/>
              <a:t>Análisis de la evolución del mercado en tiempo real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		Conocimiento del mercado</a:t>
            </a:r>
          </a:p>
          <a:p>
            <a:endParaRPr lang="es-ES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94A4962-E755-4BE0-97DE-FB8085D7EDD1}"/>
              </a:ext>
            </a:extLst>
          </p:cNvPr>
          <p:cNvSpPr/>
          <p:nvPr/>
        </p:nvSpPr>
        <p:spPr>
          <a:xfrm>
            <a:off x="6096000" y="2077375"/>
            <a:ext cx="482353" cy="585926"/>
          </a:xfrm>
          <a:prstGeom prst="downArrow">
            <a:avLst/>
          </a:prstGeom>
          <a:solidFill>
            <a:srgbClr val="AA1D1D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5CAB4-CB5A-4814-B4F5-5D0ADCFD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037" y="3210163"/>
            <a:ext cx="4372278" cy="3408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93425-2739-40CB-87AC-9901730CE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747" y="4840480"/>
            <a:ext cx="8833527" cy="16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2AB84-0827-4D14-94CF-C2B1ABE61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12" y="329183"/>
            <a:ext cx="6416842" cy="830771"/>
          </a:xfrm>
        </p:spPr>
        <p:txBody>
          <a:bodyPr>
            <a:normAutofit fontScale="90000"/>
          </a:bodyPr>
          <a:lstStyle/>
          <a:p>
            <a:r>
              <a:rPr lang="es-ES">
                <a:solidFill>
                  <a:schemeClr val="bg2"/>
                </a:solidFill>
              </a:rPr>
              <a:t>Ruegos y preguntas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1537C-3601-4B6F-A1F6-AB6A784B7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20" y="4273045"/>
            <a:ext cx="2334126" cy="984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E2687-7A81-4034-8413-EBCDD7D75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93" y="2074415"/>
            <a:ext cx="4224107" cy="33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F4B5-C59C-4C08-8781-63BE4CE6B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6" y="365125"/>
            <a:ext cx="8947484" cy="597401"/>
          </a:xfrm>
        </p:spPr>
        <p:txBody>
          <a:bodyPr>
            <a:normAutofit fontScale="90000"/>
          </a:bodyPr>
          <a:lstStyle/>
          <a:p>
            <a:r>
              <a:rPr lang="es-ES" dirty="0"/>
              <a:t>Índice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8715-9E4F-41AE-8B0C-DB1D02F1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6" y="1114926"/>
            <a:ext cx="8947484" cy="5062037"/>
          </a:xfrm>
        </p:spPr>
        <p:txBody>
          <a:bodyPr/>
          <a:lstStyle/>
          <a:p>
            <a:r>
              <a:rPr lang="es-ES" dirty="0"/>
              <a:t>Datos de origen</a:t>
            </a:r>
          </a:p>
          <a:p>
            <a:r>
              <a:rPr lang="es-ES" dirty="0"/>
              <a:t>Datos analizados</a:t>
            </a:r>
          </a:p>
          <a:p>
            <a:r>
              <a:rPr lang="es-ES" dirty="0"/>
              <a:t>Conclusiones</a:t>
            </a:r>
          </a:p>
          <a:p>
            <a:r>
              <a:rPr lang="es-ES" dirty="0"/>
              <a:t>Herramientas usadas</a:t>
            </a:r>
          </a:p>
          <a:p>
            <a:r>
              <a:rPr lang="es-ES" dirty="0"/>
              <a:t>Posibilidades</a:t>
            </a:r>
          </a:p>
          <a:p>
            <a:r>
              <a:rPr lang="es-ES" dirty="0"/>
              <a:t>Ventajas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25EA8-1D6A-4B07-81D4-82B543317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6963"/>
            <a:ext cx="1566314" cy="660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2DFB1-F3E7-4315-A5F5-23CA1C0DE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21" y="6205094"/>
            <a:ext cx="254751" cy="4026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5EEC14-2F7B-4D3A-932C-B4927198F21A}"/>
              </a:ext>
            </a:extLst>
          </p:cNvPr>
          <p:cNvSpPr txBox="1">
            <a:spLocks/>
          </p:cNvSpPr>
          <p:nvPr/>
        </p:nvSpPr>
        <p:spPr>
          <a:xfrm>
            <a:off x="9333080" y="6230894"/>
            <a:ext cx="2735189" cy="523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Tiempo estimado: 15 min</a:t>
            </a:r>
          </a:p>
        </p:txBody>
      </p:sp>
    </p:spTree>
    <p:extLst>
      <p:ext uri="{BB962C8B-B14F-4D97-AF65-F5344CB8AC3E}">
        <p14:creationId xmlns:p14="http://schemas.microsoft.com/office/powerpoint/2010/main" val="20987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0AEED-C1C3-499E-B407-E8FE8FD56F7E}"/>
              </a:ext>
            </a:extLst>
          </p:cNvPr>
          <p:cNvSpPr txBox="1"/>
          <p:nvPr/>
        </p:nvSpPr>
        <p:spPr>
          <a:xfrm>
            <a:off x="85725" y="365125"/>
            <a:ext cx="13906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2"/>
                </a:solidFill>
              </a:rPr>
              <a:t>Datos de origen</a:t>
            </a:r>
          </a:p>
          <a:p>
            <a:endParaRPr lang="es-ES" sz="1600" dirty="0"/>
          </a:p>
          <a:p>
            <a:r>
              <a:rPr lang="es-ES" sz="1600" dirty="0"/>
              <a:t>Datos analizados</a:t>
            </a:r>
          </a:p>
          <a:p>
            <a:endParaRPr lang="es-ES" sz="1600" dirty="0"/>
          </a:p>
          <a:p>
            <a:r>
              <a:rPr lang="es-ES" sz="1600" dirty="0"/>
              <a:t>Conclusiones</a:t>
            </a:r>
          </a:p>
          <a:p>
            <a:endParaRPr lang="es-ES" sz="1600" dirty="0"/>
          </a:p>
          <a:p>
            <a:r>
              <a:rPr lang="es-ES" sz="1600" dirty="0"/>
              <a:t>Herramientas</a:t>
            </a:r>
          </a:p>
          <a:p>
            <a:r>
              <a:rPr lang="es-ES" sz="1600" dirty="0"/>
              <a:t>Usadas</a:t>
            </a:r>
          </a:p>
          <a:p>
            <a:endParaRPr lang="es-ES" sz="1600" dirty="0"/>
          </a:p>
          <a:p>
            <a:r>
              <a:rPr lang="es-ES" sz="1600" dirty="0"/>
              <a:t>Posibilidades</a:t>
            </a:r>
          </a:p>
          <a:p>
            <a:endParaRPr lang="es-ES" sz="1600" dirty="0"/>
          </a:p>
          <a:p>
            <a:r>
              <a:rPr lang="es-ES" sz="1600" dirty="0"/>
              <a:t>Ventajas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7DCA2-B031-41E6-9614-ED176FE3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6963"/>
            <a:ext cx="1566314" cy="66081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6EAD8A2-BA0E-4DA3-B18C-0464E76B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6" y="365125"/>
            <a:ext cx="8947484" cy="597401"/>
          </a:xfrm>
        </p:spPr>
        <p:txBody>
          <a:bodyPr>
            <a:normAutofit fontScale="90000"/>
          </a:bodyPr>
          <a:lstStyle/>
          <a:p>
            <a:r>
              <a:rPr lang="es-ES" dirty="0"/>
              <a:t>Datos de origen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2921359-60FC-46D6-A600-FF0C5A2D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6" y="1114926"/>
            <a:ext cx="8947484" cy="5062037"/>
          </a:xfrm>
        </p:spPr>
        <p:txBody>
          <a:bodyPr/>
          <a:lstStyle/>
          <a:p>
            <a:r>
              <a:rPr lang="es-ES" dirty="0"/>
              <a:t>Página de empresa líder en el sector</a:t>
            </a:r>
          </a:p>
          <a:p>
            <a:r>
              <a:rPr lang="es-ES" dirty="0"/>
              <a:t>Ejemplo claro del panorama general</a:t>
            </a:r>
          </a:p>
          <a:p>
            <a:r>
              <a:rPr lang="es-ES" dirty="0"/>
              <a:t>Gran cantidad de datos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10FE46-5CFD-457E-BE64-2ABC23F6E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129" y="3752417"/>
            <a:ext cx="10259857" cy="3105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197C64-5833-463E-AC77-E4AEBDE03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332" y="2421396"/>
            <a:ext cx="4249878" cy="14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49479AE-AF93-4B90-B4FD-F3A842B92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9591" y="1336079"/>
            <a:ext cx="10456684" cy="5260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00AEED-C1C3-499E-B407-E8FE8FD56F7E}"/>
              </a:ext>
            </a:extLst>
          </p:cNvPr>
          <p:cNvSpPr txBox="1"/>
          <p:nvPr/>
        </p:nvSpPr>
        <p:spPr>
          <a:xfrm>
            <a:off x="85725" y="365125"/>
            <a:ext cx="13906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2"/>
                </a:solidFill>
              </a:rPr>
              <a:t>Datos de origen</a:t>
            </a:r>
          </a:p>
          <a:p>
            <a:endParaRPr lang="es-ES" sz="1600" dirty="0"/>
          </a:p>
          <a:p>
            <a:r>
              <a:rPr lang="es-ES" sz="1600" dirty="0"/>
              <a:t>Datos analizados</a:t>
            </a:r>
          </a:p>
          <a:p>
            <a:endParaRPr lang="es-ES" sz="1600" dirty="0"/>
          </a:p>
          <a:p>
            <a:r>
              <a:rPr lang="es-ES" sz="1600" dirty="0"/>
              <a:t>Conclusiones</a:t>
            </a:r>
          </a:p>
          <a:p>
            <a:endParaRPr lang="es-ES" sz="1600" dirty="0"/>
          </a:p>
          <a:p>
            <a:r>
              <a:rPr lang="es-ES" sz="1600" dirty="0"/>
              <a:t>Herramientas</a:t>
            </a:r>
          </a:p>
          <a:p>
            <a:r>
              <a:rPr lang="es-ES" sz="1600" dirty="0"/>
              <a:t>Usadas</a:t>
            </a:r>
          </a:p>
          <a:p>
            <a:endParaRPr lang="es-ES" sz="1600" dirty="0"/>
          </a:p>
          <a:p>
            <a:r>
              <a:rPr lang="es-ES" sz="1600" dirty="0"/>
              <a:t>Posibilidades</a:t>
            </a:r>
          </a:p>
          <a:p>
            <a:endParaRPr lang="es-ES" sz="1600" dirty="0"/>
          </a:p>
          <a:p>
            <a:r>
              <a:rPr lang="es-ES" sz="1600" dirty="0"/>
              <a:t>Ventajas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7DCA2-B031-41E6-9614-ED176FE31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6963"/>
            <a:ext cx="1566314" cy="6608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282FD8-AB2D-4B91-840C-7A308AAE5B05}"/>
              </a:ext>
            </a:extLst>
          </p:cNvPr>
          <p:cNvSpPr/>
          <p:nvPr/>
        </p:nvSpPr>
        <p:spPr>
          <a:xfrm>
            <a:off x="4937760" y="3035808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34CD5F-FCEC-4E52-A205-49E57D7EFCA9}"/>
              </a:ext>
            </a:extLst>
          </p:cNvPr>
          <p:cNvSpPr/>
          <p:nvPr/>
        </p:nvSpPr>
        <p:spPr>
          <a:xfrm>
            <a:off x="6096000" y="3035808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55F01-384F-4535-AC17-B5C2B788EBB8}"/>
              </a:ext>
            </a:extLst>
          </p:cNvPr>
          <p:cNvSpPr/>
          <p:nvPr/>
        </p:nvSpPr>
        <p:spPr>
          <a:xfrm>
            <a:off x="7226808" y="3035808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197AE-98E5-4757-BA4E-4C2C227E8355}"/>
              </a:ext>
            </a:extLst>
          </p:cNvPr>
          <p:cNvSpPr/>
          <p:nvPr/>
        </p:nvSpPr>
        <p:spPr>
          <a:xfrm>
            <a:off x="8357616" y="3035808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9747B-0F8E-4034-9160-9456FFB8EEF8}"/>
              </a:ext>
            </a:extLst>
          </p:cNvPr>
          <p:cNvSpPr/>
          <p:nvPr/>
        </p:nvSpPr>
        <p:spPr>
          <a:xfrm>
            <a:off x="9459743" y="3035808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9E09CF-F9B8-4A89-A28C-E1CC565553C6}"/>
              </a:ext>
            </a:extLst>
          </p:cNvPr>
          <p:cNvSpPr/>
          <p:nvPr/>
        </p:nvSpPr>
        <p:spPr>
          <a:xfrm>
            <a:off x="4937760" y="4267200"/>
            <a:ext cx="694944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53BF2-083B-49D7-ACC3-4EE76DB48877}"/>
              </a:ext>
            </a:extLst>
          </p:cNvPr>
          <p:cNvSpPr/>
          <p:nvPr/>
        </p:nvSpPr>
        <p:spPr>
          <a:xfrm>
            <a:off x="6096000" y="4278953"/>
            <a:ext cx="880872" cy="2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514BD-1016-46BE-8D27-72D793AC3E93}"/>
              </a:ext>
            </a:extLst>
          </p:cNvPr>
          <p:cNvSpPr/>
          <p:nvPr/>
        </p:nvSpPr>
        <p:spPr>
          <a:xfrm>
            <a:off x="7226808" y="4278953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8F22DA-C67C-4093-B1CA-144142C2C969}"/>
              </a:ext>
            </a:extLst>
          </p:cNvPr>
          <p:cNvSpPr/>
          <p:nvPr/>
        </p:nvSpPr>
        <p:spPr>
          <a:xfrm>
            <a:off x="8357616" y="4278953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AD22F-B723-4670-84C2-B0DF89692EFF}"/>
              </a:ext>
            </a:extLst>
          </p:cNvPr>
          <p:cNvSpPr/>
          <p:nvPr/>
        </p:nvSpPr>
        <p:spPr>
          <a:xfrm>
            <a:off x="9488424" y="4278953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E35D6F-932F-427D-9B72-296F748568E1}"/>
              </a:ext>
            </a:extLst>
          </p:cNvPr>
          <p:cNvSpPr/>
          <p:nvPr/>
        </p:nvSpPr>
        <p:spPr>
          <a:xfrm>
            <a:off x="4937760" y="5311609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12F096-2BC2-46CC-8002-B8F44C3E834C}"/>
              </a:ext>
            </a:extLst>
          </p:cNvPr>
          <p:cNvSpPr/>
          <p:nvPr/>
        </p:nvSpPr>
        <p:spPr>
          <a:xfrm>
            <a:off x="6096000" y="5311609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F38CA0-51AA-489F-B19F-14D4E99C7B67}"/>
              </a:ext>
            </a:extLst>
          </p:cNvPr>
          <p:cNvSpPr/>
          <p:nvPr/>
        </p:nvSpPr>
        <p:spPr>
          <a:xfrm>
            <a:off x="7215865" y="5320753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1529CF-6F65-4860-95FE-5CF980E5448D}"/>
              </a:ext>
            </a:extLst>
          </p:cNvPr>
          <p:cNvSpPr/>
          <p:nvPr/>
        </p:nvSpPr>
        <p:spPr>
          <a:xfrm>
            <a:off x="8335730" y="5320753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D70419-356E-4940-A820-7D33A287E06E}"/>
              </a:ext>
            </a:extLst>
          </p:cNvPr>
          <p:cNvSpPr/>
          <p:nvPr/>
        </p:nvSpPr>
        <p:spPr>
          <a:xfrm>
            <a:off x="9455595" y="5311609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8EBC99-3E07-4A49-A575-4684E308AAC1}"/>
              </a:ext>
            </a:extLst>
          </p:cNvPr>
          <p:cNvSpPr/>
          <p:nvPr/>
        </p:nvSpPr>
        <p:spPr>
          <a:xfrm>
            <a:off x="4937760" y="6355461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1786F3-BA1E-4171-9C86-43E5F3AF0D51}"/>
              </a:ext>
            </a:extLst>
          </p:cNvPr>
          <p:cNvSpPr/>
          <p:nvPr/>
        </p:nvSpPr>
        <p:spPr>
          <a:xfrm>
            <a:off x="6096000" y="6374745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A5D7E8-7595-47A1-B8FD-8F7D97705869}"/>
              </a:ext>
            </a:extLst>
          </p:cNvPr>
          <p:cNvSpPr/>
          <p:nvPr/>
        </p:nvSpPr>
        <p:spPr>
          <a:xfrm>
            <a:off x="7215865" y="6355461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49C351-3A5D-4C2E-B168-C38F6A928C95}"/>
              </a:ext>
            </a:extLst>
          </p:cNvPr>
          <p:cNvSpPr/>
          <p:nvPr/>
        </p:nvSpPr>
        <p:spPr>
          <a:xfrm>
            <a:off x="8335730" y="6355461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DA699F-D265-4E9D-84DA-96BECC06C6B4}"/>
              </a:ext>
            </a:extLst>
          </p:cNvPr>
          <p:cNvSpPr/>
          <p:nvPr/>
        </p:nvSpPr>
        <p:spPr>
          <a:xfrm>
            <a:off x="9455595" y="6344265"/>
            <a:ext cx="621792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0AB8FDA-4855-4B90-8394-0CCE398B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6" y="365125"/>
            <a:ext cx="8947484" cy="597401"/>
          </a:xfrm>
        </p:spPr>
        <p:txBody>
          <a:bodyPr>
            <a:normAutofit fontScale="90000"/>
          </a:bodyPr>
          <a:lstStyle/>
          <a:p>
            <a:r>
              <a:rPr lang="es-ES" dirty="0"/>
              <a:t>Clasificación por </a:t>
            </a:r>
            <a:r>
              <a:rPr lang="es-ES" dirty="0" err="1"/>
              <a:t>categorias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1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0AEED-C1C3-499E-B407-E8FE8FD56F7E}"/>
              </a:ext>
            </a:extLst>
          </p:cNvPr>
          <p:cNvSpPr txBox="1"/>
          <p:nvPr/>
        </p:nvSpPr>
        <p:spPr>
          <a:xfrm>
            <a:off x="85725" y="365125"/>
            <a:ext cx="13906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2"/>
                </a:solidFill>
              </a:rPr>
              <a:t>Datos de origen</a:t>
            </a:r>
          </a:p>
          <a:p>
            <a:endParaRPr lang="es-ES" sz="1600" dirty="0"/>
          </a:p>
          <a:p>
            <a:r>
              <a:rPr lang="es-ES" sz="1600" dirty="0"/>
              <a:t>Datos analizados</a:t>
            </a:r>
          </a:p>
          <a:p>
            <a:endParaRPr lang="es-ES" sz="1600" dirty="0"/>
          </a:p>
          <a:p>
            <a:r>
              <a:rPr lang="es-ES" sz="1600" dirty="0"/>
              <a:t>Conclusiones</a:t>
            </a:r>
          </a:p>
          <a:p>
            <a:endParaRPr lang="es-ES" sz="1600" dirty="0"/>
          </a:p>
          <a:p>
            <a:r>
              <a:rPr lang="es-ES" sz="1600" dirty="0"/>
              <a:t>Herramientas</a:t>
            </a:r>
          </a:p>
          <a:p>
            <a:r>
              <a:rPr lang="es-ES" sz="1600" dirty="0"/>
              <a:t>Usadas</a:t>
            </a:r>
          </a:p>
          <a:p>
            <a:endParaRPr lang="es-ES" sz="1600" dirty="0"/>
          </a:p>
          <a:p>
            <a:r>
              <a:rPr lang="es-ES" sz="1600" dirty="0"/>
              <a:t>Posibilidades</a:t>
            </a:r>
          </a:p>
          <a:p>
            <a:endParaRPr lang="es-ES" sz="1600" dirty="0"/>
          </a:p>
          <a:p>
            <a:r>
              <a:rPr lang="es-ES" sz="1600" dirty="0"/>
              <a:t>Ventajas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7DCA2-B031-41E6-9614-ED176FE3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6963"/>
            <a:ext cx="1566314" cy="660819"/>
          </a:xfrm>
          <a:prstGeom prst="rect">
            <a:avLst/>
          </a:prstGeom>
        </p:spPr>
      </p:pic>
      <p:pic>
        <p:nvPicPr>
          <p:cNvPr id="29" name="Content Placeholder 26">
            <a:extLst>
              <a:ext uri="{FF2B5EF4-FFF2-40B4-BE49-F238E27FC236}">
                <a16:creationId xmlns:a16="http://schemas.microsoft.com/office/drawing/2014/main" id="{F28BEE20-5B11-4361-A98B-3D4CEE67C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057" y="1336079"/>
            <a:ext cx="10267007" cy="526092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77DF38C-6F24-4057-8BBA-E5C22212F5A7}"/>
              </a:ext>
            </a:extLst>
          </p:cNvPr>
          <p:cNvSpPr/>
          <p:nvPr/>
        </p:nvSpPr>
        <p:spPr>
          <a:xfrm>
            <a:off x="3209544" y="4690872"/>
            <a:ext cx="2642616" cy="23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1E3D33-ED99-496B-A92C-0198F5665522}"/>
              </a:ext>
            </a:extLst>
          </p:cNvPr>
          <p:cNvSpPr/>
          <p:nvPr/>
        </p:nvSpPr>
        <p:spPr>
          <a:xfrm>
            <a:off x="3209544" y="4944518"/>
            <a:ext cx="758952" cy="386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62CEDB-1D82-44C1-8977-A9CB7CC0A083}"/>
              </a:ext>
            </a:extLst>
          </p:cNvPr>
          <p:cNvSpPr/>
          <p:nvPr/>
        </p:nvSpPr>
        <p:spPr>
          <a:xfrm>
            <a:off x="3209544" y="5401559"/>
            <a:ext cx="4892040" cy="871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5EFC2DA-DBB7-405A-9D5B-633A6833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6" y="365125"/>
            <a:ext cx="8947484" cy="597401"/>
          </a:xfrm>
        </p:spPr>
        <p:txBody>
          <a:bodyPr>
            <a:normAutofit fontScale="90000"/>
          </a:bodyPr>
          <a:lstStyle/>
          <a:p>
            <a:r>
              <a:rPr lang="es-ES" dirty="0"/>
              <a:t>Formato vídeo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2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0AEED-C1C3-499E-B407-E8FE8FD56F7E}"/>
              </a:ext>
            </a:extLst>
          </p:cNvPr>
          <p:cNvSpPr txBox="1"/>
          <p:nvPr/>
        </p:nvSpPr>
        <p:spPr>
          <a:xfrm>
            <a:off x="85725" y="365125"/>
            <a:ext cx="13906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origen</a:t>
            </a:r>
          </a:p>
          <a:p>
            <a:endParaRPr lang="es-ES" sz="1600" dirty="0"/>
          </a:p>
          <a:p>
            <a:r>
              <a:rPr lang="es-ES" sz="1600" dirty="0">
                <a:solidFill>
                  <a:schemeClr val="bg2"/>
                </a:solidFill>
              </a:rPr>
              <a:t>Datos analizados</a:t>
            </a:r>
          </a:p>
          <a:p>
            <a:endParaRPr lang="es-ES" sz="1600" dirty="0"/>
          </a:p>
          <a:p>
            <a:r>
              <a:rPr lang="es-ES" sz="1600" dirty="0"/>
              <a:t>Conclusiones</a:t>
            </a:r>
          </a:p>
          <a:p>
            <a:endParaRPr lang="es-ES" sz="1600" dirty="0"/>
          </a:p>
          <a:p>
            <a:r>
              <a:rPr lang="es-ES" sz="1600" dirty="0"/>
              <a:t>Herramientas</a:t>
            </a:r>
          </a:p>
          <a:p>
            <a:r>
              <a:rPr lang="es-ES" sz="1600" dirty="0"/>
              <a:t>Usadas</a:t>
            </a:r>
          </a:p>
          <a:p>
            <a:endParaRPr lang="es-ES" sz="1600" dirty="0"/>
          </a:p>
          <a:p>
            <a:r>
              <a:rPr lang="es-ES" sz="1600" dirty="0"/>
              <a:t>Posibilidades</a:t>
            </a:r>
          </a:p>
          <a:p>
            <a:endParaRPr lang="es-ES" sz="1600" dirty="0"/>
          </a:p>
          <a:p>
            <a:r>
              <a:rPr lang="es-ES" sz="1600" dirty="0"/>
              <a:t>Ventajas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7DCA2-B031-41E6-9614-ED176FE3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6963"/>
            <a:ext cx="1566314" cy="66081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6EAD8A2-BA0E-4DA3-B18C-0464E76B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6" y="365125"/>
            <a:ext cx="8947484" cy="597401"/>
          </a:xfrm>
        </p:spPr>
        <p:txBody>
          <a:bodyPr>
            <a:normAutofit fontScale="90000"/>
          </a:bodyPr>
          <a:lstStyle/>
          <a:p>
            <a:r>
              <a:rPr lang="es-ES" dirty="0"/>
              <a:t>Datos analizados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2921359-60FC-46D6-A600-FF0C5A2D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6" y="1114926"/>
            <a:ext cx="4642554" cy="5062037"/>
          </a:xfrm>
        </p:spPr>
        <p:txBody>
          <a:bodyPr/>
          <a:lstStyle/>
          <a:p>
            <a:r>
              <a:rPr lang="es-ES" dirty="0"/>
              <a:t>Clasificación por categorías: 200 videos más vistos</a:t>
            </a:r>
          </a:p>
          <a:p>
            <a:r>
              <a:rPr lang="es-ES" dirty="0"/>
              <a:t>Dos modelos: videos totales vs. Ultima semana</a:t>
            </a:r>
          </a:p>
          <a:p>
            <a:r>
              <a:rPr lang="es-ES" dirty="0"/>
              <a:t>Métricas: Visitas, Ranking, Votos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B5FBC-6E8A-4941-85D4-D08018CC2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0" y="165730"/>
            <a:ext cx="1698561" cy="6526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62AF3-08B7-401E-90E5-90E8EB840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524" y="159601"/>
            <a:ext cx="1365346" cy="653879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15978D-36FB-43C1-BC98-F68B50BF752A}"/>
              </a:ext>
            </a:extLst>
          </p:cNvPr>
          <p:cNvSpPr txBox="1">
            <a:spLocks/>
          </p:cNvSpPr>
          <p:nvPr/>
        </p:nvSpPr>
        <p:spPr>
          <a:xfrm>
            <a:off x="5130980" y="5728109"/>
            <a:ext cx="2757892" cy="897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Categorías genéricas: 68</a:t>
            </a:r>
          </a:p>
          <a:p>
            <a:pPr marL="0" indent="0">
              <a:buNone/>
            </a:pPr>
            <a:r>
              <a:rPr lang="es-ES" sz="2000" dirty="0"/>
              <a:t>Categorías gay: 35</a:t>
            </a:r>
          </a:p>
        </p:txBody>
      </p:sp>
    </p:spTree>
    <p:extLst>
      <p:ext uri="{BB962C8B-B14F-4D97-AF65-F5344CB8AC3E}">
        <p14:creationId xmlns:p14="http://schemas.microsoft.com/office/powerpoint/2010/main" val="367974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0AEED-C1C3-499E-B407-E8FE8FD56F7E}"/>
              </a:ext>
            </a:extLst>
          </p:cNvPr>
          <p:cNvSpPr txBox="1"/>
          <p:nvPr/>
        </p:nvSpPr>
        <p:spPr>
          <a:xfrm>
            <a:off x="85725" y="365125"/>
            <a:ext cx="13906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origen</a:t>
            </a:r>
          </a:p>
          <a:p>
            <a:endParaRPr lang="es-ES" sz="1600" dirty="0"/>
          </a:p>
          <a:p>
            <a:r>
              <a:rPr lang="es-ES" sz="1600" dirty="0">
                <a:solidFill>
                  <a:schemeClr val="bg2"/>
                </a:solidFill>
              </a:rPr>
              <a:t>Datos analizados</a:t>
            </a:r>
          </a:p>
          <a:p>
            <a:endParaRPr lang="es-ES" sz="1600" dirty="0"/>
          </a:p>
          <a:p>
            <a:r>
              <a:rPr lang="es-ES" sz="1600" dirty="0"/>
              <a:t>Conclusiones</a:t>
            </a:r>
          </a:p>
          <a:p>
            <a:endParaRPr lang="es-ES" sz="1600" dirty="0"/>
          </a:p>
          <a:p>
            <a:r>
              <a:rPr lang="es-ES" sz="1600" dirty="0"/>
              <a:t>Herramientas</a:t>
            </a:r>
          </a:p>
          <a:p>
            <a:r>
              <a:rPr lang="es-ES" sz="1600" dirty="0"/>
              <a:t>Usadas</a:t>
            </a:r>
          </a:p>
          <a:p>
            <a:endParaRPr lang="es-ES" sz="1600" dirty="0"/>
          </a:p>
          <a:p>
            <a:r>
              <a:rPr lang="es-ES" sz="1600" dirty="0"/>
              <a:t>Posibilidades</a:t>
            </a:r>
          </a:p>
          <a:p>
            <a:endParaRPr lang="es-ES" sz="1600" dirty="0"/>
          </a:p>
          <a:p>
            <a:r>
              <a:rPr lang="es-ES" sz="1600" dirty="0"/>
              <a:t>Ventajas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7DCA2-B031-41E6-9614-ED176FE3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6963"/>
            <a:ext cx="1566314" cy="660819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B25C326-50C2-4BFB-B223-58E27708A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7" y="1008246"/>
            <a:ext cx="3403727" cy="242075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AC61C-C4FB-4B6D-99CE-D12D0F128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57" y="1008246"/>
            <a:ext cx="3156173" cy="2420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54F3D-56C6-4A67-AE15-48EC19A93F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7" y="3611880"/>
            <a:ext cx="3403727" cy="2833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DECEAB-F66A-47E5-A21D-9516F76B0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23" y="3809895"/>
            <a:ext cx="3148607" cy="26358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87388B-69C6-496F-B2B7-CCD1FC176F1F}"/>
              </a:ext>
            </a:extLst>
          </p:cNvPr>
          <p:cNvCxnSpPr>
            <a:cxnSpLocks/>
          </p:cNvCxnSpPr>
          <p:nvPr/>
        </p:nvCxnSpPr>
        <p:spPr>
          <a:xfrm>
            <a:off x="6858000" y="201168"/>
            <a:ext cx="0" cy="65988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4A36F585-2FA2-4157-9C28-27BE8A637A43}"/>
              </a:ext>
            </a:extLst>
          </p:cNvPr>
          <p:cNvSpPr txBox="1">
            <a:spLocks/>
          </p:cNvSpPr>
          <p:nvPr/>
        </p:nvSpPr>
        <p:spPr>
          <a:xfrm>
            <a:off x="2807834" y="307876"/>
            <a:ext cx="2635857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Total videos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634F9AD-4358-4C8E-A8D0-585BFF911991}"/>
              </a:ext>
            </a:extLst>
          </p:cNvPr>
          <p:cNvSpPr txBox="1">
            <a:spLocks/>
          </p:cNvSpPr>
          <p:nvPr/>
        </p:nvSpPr>
        <p:spPr>
          <a:xfrm>
            <a:off x="7991857" y="307876"/>
            <a:ext cx="3097298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Ultima semana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0AEED-C1C3-499E-B407-E8FE8FD56F7E}"/>
              </a:ext>
            </a:extLst>
          </p:cNvPr>
          <p:cNvSpPr txBox="1"/>
          <p:nvPr/>
        </p:nvSpPr>
        <p:spPr>
          <a:xfrm>
            <a:off x="85725" y="365125"/>
            <a:ext cx="13906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origen</a:t>
            </a:r>
          </a:p>
          <a:p>
            <a:endParaRPr lang="es-ES" sz="1600" dirty="0"/>
          </a:p>
          <a:p>
            <a:r>
              <a:rPr lang="es-ES" sz="1600" dirty="0"/>
              <a:t>Datos analizados</a:t>
            </a:r>
          </a:p>
          <a:p>
            <a:endParaRPr lang="es-ES" sz="1600" dirty="0"/>
          </a:p>
          <a:p>
            <a:r>
              <a:rPr lang="es-ES" sz="1600" dirty="0">
                <a:solidFill>
                  <a:schemeClr val="bg2"/>
                </a:solidFill>
              </a:rPr>
              <a:t>Conclusiones</a:t>
            </a:r>
          </a:p>
          <a:p>
            <a:endParaRPr lang="es-ES" sz="1600" dirty="0"/>
          </a:p>
          <a:p>
            <a:r>
              <a:rPr lang="es-ES" sz="1600" dirty="0"/>
              <a:t>Herramientas</a:t>
            </a:r>
          </a:p>
          <a:p>
            <a:r>
              <a:rPr lang="es-ES" sz="1600" dirty="0"/>
              <a:t>Usadas</a:t>
            </a:r>
          </a:p>
          <a:p>
            <a:endParaRPr lang="es-ES" sz="1600" dirty="0"/>
          </a:p>
          <a:p>
            <a:r>
              <a:rPr lang="es-ES" sz="1600" dirty="0"/>
              <a:t>Posibilidades</a:t>
            </a:r>
          </a:p>
          <a:p>
            <a:endParaRPr lang="es-ES" sz="1600" dirty="0"/>
          </a:p>
          <a:p>
            <a:r>
              <a:rPr lang="es-ES" sz="1600" dirty="0"/>
              <a:t>Ventajas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7DCA2-B031-41E6-9614-ED176FE3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6963"/>
            <a:ext cx="1566314" cy="66081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6EAD8A2-BA0E-4DA3-B18C-0464E76B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6" y="365125"/>
            <a:ext cx="8947484" cy="597401"/>
          </a:xfrm>
        </p:spPr>
        <p:txBody>
          <a:bodyPr>
            <a:normAutofit fontScale="90000"/>
          </a:bodyPr>
          <a:lstStyle/>
          <a:p>
            <a:r>
              <a:rPr lang="es-ES" dirty="0"/>
              <a:t>Conclusiones: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2921359-60FC-46D6-A600-FF0C5A2D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6" y="1114926"/>
            <a:ext cx="8947484" cy="5062037"/>
          </a:xfrm>
        </p:spPr>
        <p:txBody>
          <a:bodyPr/>
          <a:lstStyle/>
          <a:p>
            <a:r>
              <a:rPr lang="es-ES" dirty="0"/>
              <a:t>Variaciones entre distintos periodos temporales</a:t>
            </a:r>
          </a:p>
          <a:p>
            <a:r>
              <a:rPr lang="es-ES" dirty="0"/>
              <a:t>No relación entre ranking/votos y </a:t>
            </a:r>
            <a:r>
              <a:rPr lang="es-ES" dirty="0" err="1"/>
              <a:t>nº</a:t>
            </a:r>
            <a:r>
              <a:rPr lang="es-ES" dirty="0"/>
              <a:t> de visitas</a:t>
            </a:r>
          </a:p>
          <a:p>
            <a:r>
              <a:rPr lang="es-ES" dirty="0"/>
              <a:t>Ranking no parece una métrica fiable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016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0AEED-C1C3-499E-B407-E8FE8FD56F7E}"/>
              </a:ext>
            </a:extLst>
          </p:cNvPr>
          <p:cNvSpPr txBox="1"/>
          <p:nvPr/>
        </p:nvSpPr>
        <p:spPr>
          <a:xfrm>
            <a:off x="85725" y="365125"/>
            <a:ext cx="13906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origen</a:t>
            </a:r>
          </a:p>
          <a:p>
            <a:endParaRPr lang="es-ES" sz="1600" dirty="0"/>
          </a:p>
          <a:p>
            <a:r>
              <a:rPr lang="es-ES" sz="1600" dirty="0"/>
              <a:t>Datos analizados</a:t>
            </a:r>
          </a:p>
          <a:p>
            <a:endParaRPr lang="es-ES" sz="1600" dirty="0"/>
          </a:p>
          <a:p>
            <a:r>
              <a:rPr lang="es-ES" sz="1600" dirty="0"/>
              <a:t>Conclusiones</a:t>
            </a:r>
          </a:p>
          <a:p>
            <a:endParaRPr lang="es-ES" sz="1600" dirty="0"/>
          </a:p>
          <a:p>
            <a:r>
              <a:rPr lang="es-ES" sz="1600" dirty="0">
                <a:solidFill>
                  <a:schemeClr val="bg2"/>
                </a:solidFill>
              </a:rPr>
              <a:t>Herramientas</a:t>
            </a:r>
          </a:p>
          <a:p>
            <a:r>
              <a:rPr lang="es-ES" sz="1600" dirty="0">
                <a:solidFill>
                  <a:schemeClr val="bg2"/>
                </a:solidFill>
              </a:rPr>
              <a:t>Usadas</a:t>
            </a:r>
          </a:p>
          <a:p>
            <a:endParaRPr lang="es-ES" sz="1600" dirty="0"/>
          </a:p>
          <a:p>
            <a:r>
              <a:rPr lang="es-ES" sz="1600" dirty="0"/>
              <a:t>Posibilidades</a:t>
            </a:r>
          </a:p>
          <a:p>
            <a:endParaRPr lang="es-ES" sz="1600" dirty="0"/>
          </a:p>
          <a:p>
            <a:r>
              <a:rPr lang="es-ES" sz="1600" dirty="0"/>
              <a:t>Ventajas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7DCA2-B031-41E6-9614-ED176FE3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6963"/>
            <a:ext cx="1566314" cy="66081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6EAD8A2-BA0E-4DA3-B18C-0464E76B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6" y="365125"/>
            <a:ext cx="8947484" cy="597401"/>
          </a:xfrm>
        </p:spPr>
        <p:txBody>
          <a:bodyPr>
            <a:normAutofit fontScale="90000"/>
          </a:bodyPr>
          <a:lstStyle/>
          <a:p>
            <a:r>
              <a:rPr lang="es-ES" dirty="0"/>
              <a:t>Herramientas usadas: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16ED3DF-B5C9-4C61-B425-B86C33251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06" y="523541"/>
            <a:ext cx="3328226" cy="166411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8984A3-8BAF-4802-8C5D-82A51DB48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1355598"/>
            <a:ext cx="34290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9E4BE-5194-471F-AE11-93AEE42D9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9" y="2346070"/>
            <a:ext cx="4263685" cy="44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6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4DF54E06A0D49A6E1B8EBF1E161DB" ma:contentTypeVersion="11" ma:contentTypeDescription="Create a new document." ma:contentTypeScope="" ma:versionID="78c32d76e80f81dc2af809533a9e398b">
  <xsd:schema xmlns:xsd="http://www.w3.org/2001/XMLSchema" xmlns:xs="http://www.w3.org/2001/XMLSchema" xmlns:p="http://schemas.microsoft.com/office/2006/metadata/properties" xmlns:ns3="d7390d60-657c-4799-8e0a-da147b7c0461" xmlns:ns4="8489cbc8-92d9-472b-ad4c-f429f2eca59a" targetNamespace="http://schemas.microsoft.com/office/2006/metadata/properties" ma:root="true" ma:fieldsID="393fafd7a74a124d5642ea773c0660e8" ns3:_="" ns4:_="">
    <xsd:import namespace="d7390d60-657c-4799-8e0a-da147b7c0461"/>
    <xsd:import namespace="8489cbc8-92d9-472b-ad4c-f429f2eca5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90d60-657c-4799-8e0a-da147b7c0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89cbc8-92d9-472b-ad4c-f429f2eca59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AAD1A1-51C1-4AB8-B3B2-B63A6128F1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DD88BF-8FE4-47A8-89DF-286F067902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90d60-657c-4799-8e0a-da147b7c0461"/>
    <ds:schemaRef ds:uri="8489cbc8-92d9-472b-ad4c-f429f2eca5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34F0BF-BE2F-41F0-9E36-FEF368202C3D}">
  <ds:schemaRefs>
    <ds:schemaRef ds:uri="http://purl.org/dc/elements/1.1/"/>
    <ds:schemaRef ds:uri="http://schemas.microsoft.com/office/2006/metadata/properties"/>
    <ds:schemaRef ds:uri="d7390d60-657c-4799-8e0a-da147b7c046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8489cbc8-92d9-472b-ad4c-f429f2eca59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259</Words>
  <Application>Microsoft Office PowerPoint</Application>
  <PresentationFormat>Widescreen</PresentationFormat>
  <Paragraphs>149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VOD data analysis project</vt:lpstr>
      <vt:lpstr>Índice</vt:lpstr>
      <vt:lpstr>Datos de origen</vt:lpstr>
      <vt:lpstr>Clasificación por categorias</vt:lpstr>
      <vt:lpstr>Formato vídeo</vt:lpstr>
      <vt:lpstr>Datos analizados</vt:lpstr>
      <vt:lpstr>PowerPoint Presentation</vt:lpstr>
      <vt:lpstr>Conclusiones:</vt:lpstr>
      <vt:lpstr>Herramientas usadas:</vt:lpstr>
      <vt:lpstr>Posibilidades</vt:lpstr>
      <vt:lpstr>Ventajas de uso de análisis de datos</vt:lpstr>
      <vt:lpstr>Ruegos y 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Perez, Martin (CW-Idneo-services)</dc:creator>
  <cp:lastModifiedBy>Perez, Martin (CW-Idneo-services)</cp:lastModifiedBy>
  <cp:revision>6</cp:revision>
  <dcterms:created xsi:type="dcterms:W3CDTF">2019-07-29T10:20:52Z</dcterms:created>
  <dcterms:modified xsi:type="dcterms:W3CDTF">2019-08-01T11:11:14Z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0x0101000E74DF54E06A0D49A6E1B8EBF1E161DB</vt:lpwstr>
  </property>
</Properties>
</file>